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09" r:id="rId5"/>
    <p:sldId id="4761" r:id="rId6"/>
    <p:sldId id="4796" r:id="rId7"/>
    <p:sldId id="4793" r:id="rId8"/>
    <p:sldId id="4804" r:id="rId9"/>
    <p:sldId id="4805" r:id="rId10"/>
    <p:sldId id="4763" r:id="rId11"/>
    <p:sldId id="4802" r:id="rId12"/>
    <p:sldId id="4752" r:id="rId13"/>
    <p:sldId id="2950" r:id="rId14"/>
    <p:sldId id="4782" r:id="rId15"/>
    <p:sldId id="4786" r:id="rId16"/>
    <p:sldId id="4787" r:id="rId17"/>
    <p:sldId id="4806" r:id="rId18"/>
    <p:sldId id="48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226FA086-DDF9-422C-93BC-8C558B5A0CB5}">
          <p14:sldIdLst>
            <p14:sldId id="309"/>
            <p14:sldId id="4761"/>
            <p14:sldId id="4796"/>
            <p14:sldId id="4793"/>
            <p14:sldId id="4804"/>
            <p14:sldId id="4805"/>
            <p14:sldId id="4763"/>
            <p14:sldId id="4802"/>
            <p14:sldId id="4752"/>
            <p14:sldId id="2950"/>
            <p14:sldId id="4782"/>
            <p14:sldId id="4786"/>
            <p14:sldId id="4787"/>
            <p14:sldId id="4806"/>
            <p14:sldId id="4807"/>
          </p14:sldIdLst>
        </p14:section>
      </p14:sectionLst>
    </p:ex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3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386B5-ABA1-41FC-81D7-3FBF5C1DB3E0}" v="606" dt="2024-07-17T19:14:43.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1" autoAdjust="0"/>
    <p:restoredTop sz="96433" autoAdjust="0"/>
  </p:normalViewPr>
  <p:slideViewPr>
    <p:cSldViewPr snapToGrid="0">
      <p:cViewPr varScale="1">
        <p:scale>
          <a:sx n="73" d="100"/>
          <a:sy n="73" d="100"/>
        </p:scale>
        <p:origin x="56" y="196"/>
      </p:cViewPr>
      <p:guideLst>
        <p:guide pos="3888"/>
        <p:guide orient="horz" pos="2136"/>
      </p:guideLst>
    </p:cSldViewPr>
  </p:slideViewPr>
  <p:notesTextViewPr>
    <p:cViewPr>
      <p:scale>
        <a:sx n="1" d="1"/>
        <a:sy n="1" d="1"/>
      </p:scale>
      <p:origin x="0" y="0"/>
    </p:cViewPr>
  </p:notesTextViewPr>
  <p:sorterViewPr>
    <p:cViewPr>
      <p:scale>
        <a:sx n="200" d="100"/>
        <a:sy n="200" d="100"/>
      </p:scale>
      <p:origin x="0" y="-324804"/>
    </p:cViewPr>
  </p:sorterViewPr>
  <p:notesViewPr>
    <p:cSldViewPr snapToGrid="0">
      <p:cViewPr varScale="1">
        <p:scale>
          <a:sx n="81" d="100"/>
          <a:sy n="81" d="100"/>
        </p:scale>
        <p:origin x="14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0DA1BE-F6B5-70FC-63EB-6303D2A05D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F4B34C9-8750-E247-E3BC-DBA2B9D8E0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D12166-4DC0-4C6C-9F8D-096C77687B8D}" type="datetimeFigureOut">
              <a:rPr lang="en-US" smtClean="0"/>
              <a:t>8/20/2024</a:t>
            </a:fld>
            <a:endParaRPr lang="en-US" dirty="0"/>
          </a:p>
        </p:txBody>
      </p:sp>
      <p:sp>
        <p:nvSpPr>
          <p:cNvPr id="4" name="Footer Placeholder 3">
            <a:extLst>
              <a:ext uri="{FF2B5EF4-FFF2-40B4-BE49-F238E27FC236}">
                <a16:creationId xmlns:a16="http://schemas.microsoft.com/office/drawing/2014/main" id="{82DCCF48-CE93-B384-343A-977D3691F8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D341F7-5033-54E5-668B-17EEE001E0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49FF78-CEFE-4C8C-93A0-7141276572EF}" type="slidenum">
              <a:rPr lang="en-US" smtClean="0"/>
              <a:t>‹#›</a:t>
            </a:fld>
            <a:endParaRPr lang="en-US" dirty="0"/>
          </a:p>
        </p:txBody>
      </p:sp>
    </p:spTree>
    <p:extLst>
      <p:ext uri="{BB962C8B-B14F-4D97-AF65-F5344CB8AC3E}">
        <p14:creationId xmlns:p14="http://schemas.microsoft.com/office/powerpoint/2010/main" val="672284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8F33C-395D-49DE-BFCA-75C79E84CF48}" type="datetimeFigureOut">
              <a:rPr lang="en-US" smtClean="0"/>
              <a:t>8/20/2024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1FE7A-8EF3-4502-8788-3F64DADF0B65}" type="slidenum">
              <a:rPr lang="en-US" smtClean="0"/>
              <a:t>‹#›</a:t>
            </a:fld>
            <a:endParaRPr lang="en-US" dirty="0"/>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2</a:t>
            </a:fld>
            <a:endParaRPr lang="en-US" dirty="0"/>
          </a:p>
        </p:txBody>
      </p:sp>
    </p:spTree>
    <p:extLst>
      <p:ext uri="{BB962C8B-B14F-4D97-AF65-F5344CB8AC3E}">
        <p14:creationId xmlns:p14="http://schemas.microsoft.com/office/powerpoint/2010/main" val="268951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3</a:t>
            </a:fld>
            <a:endParaRPr lang="en-US" dirty="0"/>
          </a:p>
        </p:txBody>
      </p:sp>
    </p:spTree>
    <p:extLst>
      <p:ext uri="{BB962C8B-B14F-4D97-AF65-F5344CB8AC3E}">
        <p14:creationId xmlns:p14="http://schemas.microsoft.com/office/powerpoint/2010/main" val="329752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7</a:t>
            </a:fld>
            <a:endParaRPr lang="en-US" dirty="0"/>
          </a:p>
        </p:txBody>
      </p:sp>
    </p:spTree>
    <p:extLst>
      <p:ext uri="{BB962C8B-B14F-4D97-AF65-F5344CB8AC3E}">
        <p14:creationId xmlns:p14="http://schemas.microsoft.com/office/powerpoint/2010/main" val="107362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8</a:t>
            </a:fld>
            <a:endParaRPr lang="en-US" dirty="0"/>
          </a:p>
        </p:txBody>
      </p:sp>
    </p:spTree>
    <p:extLst>
      <p:ext uri="{BB962C8B-B14F-4D97-AF65-F5344CB8AC3E}">
        <p14:creationId xmlns:p14="http://schemas.microsoft.com/office/powerpoint/2010/main" val="345907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11</a:t>
            </a:fld>
            <a:endParaRPr lang="en-US" dirty="0"/>
          </a:p>
        </p:txBody>
      </p:sp>
    </p:spTree>
    <p:extLst>
      <p:ext uri="{BB962C8B-B14F-4D97-AF65-F5344CB8AC3E}">
        <p14:creationId xmlns:p14="http://schemas.microsoft.com/office/powerpoint/2010/main" val="248338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9909-41BA-458B-8FE5-54D6599C01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27D9DA-1D31-4A59-8B1E-D93756E0C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63499-F5EF-48C3-AE9A-4B560AB9CA9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67834A4-0ABB-406A-9A12-1BFAAAB3BD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550BB8-716D-4BD6-AAB9-060EB5449B2D}"/>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23370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48A7-9401-484A-9F3B-89D0E5D2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D931D-93CA-4E28-BBB9-FAF7BDAC1C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F3BA7-B4EE-494E-A0F8-4D6C04CE0A0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DA4A041-777E-42C5-867C-F5843A92D3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FDE124-81AB-4279-A264-E39796CFF39F}"/>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262085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9078A-52BB-4DE0-BDB9-168CCB2624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1371B-DF5D-4042-88ED-BCFA85EB9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7D815-80C9-4C91-BCEA-AA448A9FA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9B084C0-74C2-400E-BF91-0FEC4695D9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8C27FF-E28A-47CD-AA8A-0358EB4A1B22}"/>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87212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Picture Placeholder 5"/>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anchor="ctr">
            <a:normAutofit/>
          </a:bodyPr>
          <a:lstStyle>
            <a:lvl1pPr marL="0" indent="0" algn="ctr">
              <a:buFontTx/>
              <a:buNone/>
              <a:defRPr sz="1200">
                <a:solidFill>
                  <a:schemeClr val="tx1"/>
                </a:solidFill>
              </a:defRPr>
            </a:lvl1pPr>
          </a:lstStyle>
          <a:p>
            <a:r>
              <a:rPr lang="en-US" dirty="0"/>
              <a:t>Image</a:t>
            </a:r>
          </a:p>
        </p:txBody>
      </p:sp>
    </p:spTree>
    <p:extLst>
      <p:ext uri="{BB962C8B-B14F-4D97-AF65-F5344CB8AC3E}">
        <p14:creationId xmlns:p14="http://schemas.microsoft.com/office/powerpoint/2010/main" val="64520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CA687CC-F65B-4121-AC04-91E1DCD217D5}"/>
              </a:ext>
            </a:extLst>
          </p:cNvPr>
          <p:cNvSpPr>
            <a:spLocks noGrp="1"/>
          </p:cNvSpPr>
          <p:nvPr>
            <p:ph type="pic" sz="quarter" idx="17" hasCustomPrompt="1"/>
          </p:nvPr>
        </p:nvSpPr>
        <p:spPr>
          <a:xfrm>
            <a:off x="1" y="1"/>
            <a:ext cx="5353133" cy="6858003"/>
          </a:xfrm>
          <a:custGeom>
            <a:avLst/>
            <a:gdLst>
              <a:gd name="connsiteX0" fmla="*/ 3592090 w 5353133"/>
              <a:gd name="connsiteY0" fmla="*/ 1 h 6858003"/>
              <a:gd name="connsiteX1" fmla="*/ 5353133 w 5353133"/>
              <a:gd name="connsiteY1" fmla="*/ 1 h 6858003"/>
              <a:gd name="connsiteX2" fmla="*/ 3967248 w 5353133"/>
              <a:gd name="connsiteY2" fmla="*/ 3429002 h 6858003"/>
              <a:gd name="connsiteX3" fmla="*/ 5353133 w 5353133"/>
              <a:gd name="connsiteY3" fmla="*/ 6858003 h 6858003"/>
              <a:gd name="connsiteX4" fmla="*/ 3592090 w 5353133"/>
              <a:gd name="connsiteY4" fmla="*/ 6858003 h 6858003"/>
              <a:gd name="connsiteX5" fmla="*/ 3086727 w 5353133"/>
              <a:gd name="connsiteY5" fmla="*/ 5607617 h 6858003"/>
              <a:gd name="connsiteX6" fmla="*/ 2581364 w 5353133"/>
              <a:gd name="connsiteY6" fmla="*/ 6858002 h 6858003"/>
              <a:gd name="connsiteX7" fmla="*/ 820321 w 5353133"/>
              <a:gd name="connsiteY7" fmla="*/ 6858002 h 6858003"/>
              <a:gd name="connsiteX8" fmla="*/ 2206205 w 5353133"/>
              <a:gd name="connsiteY8" fmla="*/ 3429002 h 6858003"/>
              <a:gd name="connsiteX9" fmla="*/ 820321 w 5353133"/>
              <a:gd name="connsiteY9" fmla="*/ 2 h 6858003"/>
              <a:gd name="connsiteX10" fmla="*/ 2581364 w 5353133"/>
              <a:gd name="connsiteY10" fmla="*/ 2 h 6858003"/>
              <a:gd name="connsiteX11" fmla="*/ 3086727 w 5353133"/>
              <a:gd name="connsiteY11" fmla="*/ 1250387 h 6858003"/>
              <a:gd name="connsiteX12" fmla="*/ 0 w 5353133"/>
              <a:gd name="connsiteY12" fmla="*/ 0 h 6858003"/>
              <a:gd name="connsiteX13" fmla="*/ 689182 w 5353133"/>
              <a:gd name="connsiteY13" fmla="*/ 0 h 6858003"/>
              <a:gd name="connsiteX14" fmla="*/ 2049862 w 5353133"/>
              <a:gd name="connsiteY14" fmla="*/ 3429003 h 6858003"/>
              <a:gd name="connsiteX15" fmla="*/ 689183 w 5353133"/>
              <a:gd name="connsiteY15" fmla="*/ 6858003 h 6858003"/>
              <a:gd name="connsiteX16" fmla="*/ 0 w 5353133"/>
              <a:gd name="connsiteY1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53133" h="6858003">
                <a:moveTo>
                  <a:pt x="3592090" y="1"/>
                </a:moveTo>
                <a:lnTo>
                  <a:pt x="5353133" y="1"/>
                </a:lnTo>
                <a:lnTo>
                  <a:pt x="3967248" y="3429002"/>
                </a:lnTo>
                <a:lnTo>
                  <a:pt x="5353133" y="6858003"/>
                </a:lnTo>
                <a:lnTo>
                  <a:pt x="3592090" y="6858003"/>
                </a:lnTo>
                <a:lnTo>
                  <a:pt x="3086727" y="5607617"/>
                </a:lnTo>
                <a:lnTo>
                  <a:pt x="2581364" y="6858002"/>
                </a:lnTo>
                <a:lnTo>
                  <a:pt x="820321" y="6858002"/>
                </a:lnTo>
                <a:lnTo>
                  <a:pt x="2206205" y="3429002"/>
                </a:lnTo>
                <a:lnTo>
                  <a:pt x="820321" y="2"/>
                </a:lnTo>
                <a:lnTo>
                  <a:pt x="2581364" y="2"/>
                </a:lnTo>
                <a:lnTo>
                  <a:pt x="3086727" y="1250387"/>
                </a:lnTo>
                <a:close/>
                <a:moveTo>
                  <a:pt x="0" y="0"/>
                </a:moveTo>
                <a:lnTo>
                  <a:pt x="689182" y="0"/>
                </a:lnTo>
                <a:lnTo>
                  <a:pt x="2049862" y="3429003"/>
                </a:lnTo>
                <a:lnTo>
                  <a:pt x="689183" y="6858003"/>
                </a:lnTo>
                <a:lnTo>
                  <a:pt x="0" y="685800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Slide Number Placeholder 2">
            <a:extLst>
              <a:ext uri="{FF2B5EF4-FFF2-40B4-BE49-F238E27FC236}">
                <a16:creationId xmlns:a16="http://schemas.microsoft.com/office/drawing/2014/main" id="{0449CEDB-DB1F-4058-8D94-2AD760C02202}"/>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dirty="0"/>
          </a:p>
        </p:txBody>
      </p:sp>
    </p:spTree>
    <p:extLst>
      <p:ext uri="{BB962C8B-B14F-4D97-AF65-F5344CB8AC3E}">
        <p14:creationId xmlns:p14="http://schemas.microsoft.com/office/powerpoint/2010/main" val="114133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1C7597-6874-49C6-A807-D0D69BC03614}"/>
              </a:ext>
            </a:extLst>
          </p:cNvPr>
          <p:cNvSpPr>
            <a:spLocks noGrp="1"/>
          </p:cNvSpPr>
          <p:nvPr>
            <p:ph type="pic" sz="quarter" idx="20" hasCustomPrompt="1"/>
          </p:nvPr>
        </p:nvSpPr>
        <p:spPr>
          <a:xfrm>
            <a:off x="6224848" y="529033"/>
            <a:ext cx="5967153" cy="5631739"/>
          </a:xfrm>
          <a:custGeom>
            <a:avLst/>
            <a:gdLst>
              <a:gd name="connsiteX0" fmla="*/ 1452034 w 5967153"/>
              <a:gd name="connsiteY0" fmla="*/ 3 h 5631739"/>
              <a:gd name="connsiteX1" fmla="*/ 2844525 w 5967153"/>
              <a:gd name="connsiteY1" fmla="*/ 431030 h 5631739"/>
              <a:gd name="connsiteX2" fmla="*/ 4938600 w 5967153"/>
              <a:gd name="connsiteY2" fmla="*/ 264632 h 5631739"/>
              <a:gd name="connsiteX3" fmla="*/ 5967153 w 5967153"/>
              <a:gd name="connsiteY3" fmla="*/ 1007453 h 5631739"/>
              <a:gd name="connsiteX4" fmla="*/ 5967153 w 5967153"/>
              <a:gd name="connsiteY4" fmla="*/ 3879283 h 5631739"/>
              <a:gd name="connsiteX5" fmla="*/ 5433075 w 5967153"/>
              <a:gd name="connsiteY5" fmla="*/ 5081383 h 5631739"/>
              <a:gd name="connsiteX6" fmla="*/ 3647938 w 5967153"/>
              <a:gd name="connsiteY6" fmla="*/ 5576411 h 5631739"/>
              <a:gd name="connsiteX7" fmla="*/ 2403031 w 5967153"/>
              <a:gd name="connsiteY7" fmla="*/ 5390192 h 5631739"/>
              <a:gd name="connsiteX8" fmla="*/ 747147 w 5967153"/>
              <a:gd name="connsiteY8" fmla="*/ 5623419 h 5631739"/>
              <a:gd name="connsiteX9" fmla="*/ 80683 w 5967153"/>
              <a:gd name="connsiteY9" fmla="*/ 4804568 h 5631739"/>
              <a:gd name="connsiteX10" fmla="*/ 548002 w 5967153"/>
              <a:gd name="connsiteY10" fmla="*/ 3383169 h 5631739"/>
              <a:gd name="connsiteX11" fmla="*/ 24798 w 5967153"/>
              <a:gd name="connsiteY11" fmla="*/ 1944218 h 5631739"/>
              <a:gd name="connsiteX12" fmla="*/ 367146 w 5967153"/>
              <a:gd name="connsiteY12" fmla="*/ 695994 h 5631739"/>
              <a:gd name="connsiteX13" fmla="*/ 1452034 w 5967153"/>
              <a:gd name="connsiteY13" fmla="*/ 3 h 563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7153" h="5631739">
                <a:moveTo>
                  <a:pt x="1452034" y="3"/>
                </a:moveTo>
                <a:cubicBezTo>
                  <a:pt x="1925192" y="1051"/>
                  <a:pt x="2400351" y="280978"/>
                  <a:pt x="2844525" y="431030"/>
                </a:cubicBezTo>
                <a:cubicBezTo>
                  <a:pt x="4094489" y="827744"/>
                  <a:pt x="4475537" y="481927"/>
                  <a:pt x="4938600" y="264632"/>
                </a:cubicBezTo>
                <a:cubicBezTo>
                  <a:pt x="5401662" y="47336"/>
                  <a:pt x="5855173" y="770840"/>
                  <a:pt x="5967153" y="1007453"/>
                </a:cubicBezTo>
                <a:lnTo>
                  <a:pt x="5967153" y="3879283"/>
                </a:lnTo>
                <a:cubicBezTo>
                  <a:pt x="5789127" y="4412347"/>
                  <a:pt x="5781517" y="4497481"/>
                  <a:pt x="5433075" y="5081383"/>
                </a:cubicBezTo>
                <a:cubicBezTo>
                  <a:pt x="5055227" y="5623504"/>
                  <a:pt x="4362323" y="5671560"/>
                  <a:pt x="3647938" y="5576411"/>
                </a:cubicBezTo>
                <a:cubicBezTo>
                  <a:pt x="3232969" y="5514338"/>
                  <a:pt x="2807296" y="5401333"/>
                  <a:pt x="2403031" y="5390192"/>
                </a:cubicBezTo>
                <a:cubicBezTo>
                  <a:pt x="1998766" y="5379051"/>
                  <a:pt x="1080717" y="5685541"/>
                  <a:pt x="747147" y="5623419"/>
                </a:cubicBezTo>
                <a:cubicBezTo>
                  <a:pt x="184637" y="5550242"/>
                  <a:pt x="110463" y="4988730"/>
                  <a:pt x="80683" y="4804568"/>
                </a:cubicBezTo>
                <a:cubicBezTo>
                  <a:pt x="-20069" y="4226343"/>
                  <a:pt x="605934" y="3972730"/>
                  <a:pt x="548002" y="3383169"/>
                </a:cubicBezTo>
                <a:cubicBezTo>
                  <a:pt x="490069" y="2793608"/>
                  <a:pt x="175926" y="2510952"/>
                  <a:pt x="24798" y="1944218"/>
                </a:cubicBezTo>
                <a:cubicBezTo>
                  <a:pt x="-76191" y="1582530"/>
                  <a:pt x="149898" y="1058074"/>
                  <a:pt x="367146" y="695994"/>
                </a:cubicBezTo>
                <a:cubicBezTo>
                  <a:pt x="717219" y="167078"/>
                  <a:pt x="1084021" y="-811"/>
                  <a:pt x="1452034" y="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80794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437EBF-2089-4137-9222-E7ABF28151D9}"/>
              </a:ext>
            </a:extLst>
          </p:cNvPr>
          <p:cNvSpPr>
            <a:spLocks noGrp="1"/>
          </p:cNvSpPr>
          <p:nvPr>
            <p:ph type="pic" sz="quarter" idx="13"/>
          </p:nvPr>
        </p:nvSpPr>
        <p:spPr>
          <a:xfrm>
            <a:off x="0" y="-1"/>
            <a:ext cx="5644465" cy="6858001"/>
          </a:xfrm>
          <a:custGeom>
            <a:avLst/>
            <a:gdLst>
              <a:gd name="connsiteX0" fmla="*/ 0 w 5644465"/>
              <a:gd name="connsiteY0" fmla="*/ 0 h 6858001"/>
              <a:gd name="connsiteX1" fmla="*/ 5644465 w 5644465"/>
              <a:gd name="connsiteY1" fmla="*/ 0 h 6858001"/>
              <a:gd name="connsiteX2" fmla="*/ 347923 w 5644465"/>
              <a:gd name="connsiteY2" fmla="*/ 6858001 h 6858001"/>
              <a:gd name="connsiteX3" fmla="*/ 0 w 564446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644465" h="6858001">
                <a:moveTo>
                  <a:pt x="0" y="0"/>
                </a:moveTo>
                <a:lnTo>
                  <a:pt x="5644465" y="0"/>
                </a:lnTo>
                <a:lnTo>
                  <a:pt x="347923" y="6858001"/>
                </a:lnTo>
                <a:lnTo>
                  <a:pt x="0" y="6858001"/>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dirty="0"/>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3105279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81C1D99-4151-408E-9F0B-543BA73E8556}"/>
              </a:ext>
            </a:extLst>
          </p:cNvPr>
          <p:cNvSpPr>
            <a:spLocks noGrp="1"/>
          </p:cNvSpPr>
          <p:nvPr>
            <p:ph type="pic" sz="quarter" idx="13"/>
          </p:nvPr>
        </p:nvSpPr>
        <p:spPr>
          <a:xfrm>
            <a:off x="-913640" y="-341617"/>
            <a:ext cx="6118772" cy="7541232"/>
          </a:xfrm>
          <a:custGeom>
            <a:avLst/>
            <a:gdLst>
              <a:gd name="connsiteX0" fmla="*/ 3843085 w 6118772"/>
              <a:gd name="connsiteY0" fmla="*/ 1421339 h 7541232"/>
              <a:gd name="connsiteX1" fmla="*/ 4975384 w 6118772"/>
              <a:gd name="connsiteY1" fmla="*/ 1752590 h 7541232"/>
              <a:gd name="connsiteX2" fmla="*/ 4490081 w 6118772"/>
              <a:gd name="connsiteY2" fmla="*/ 2565452 h 7541232"/>
              <a:gd name="connsiteX3" fmla="*/ 2782642 w 6118772"/>
              <a:gd name="connsiteY3" fmla="*/ 2773550 h 7541232"/>
              <a:gd name="connsiteX4" fmla="*/ 2558818 w 6118772"/>
              <a:gd name="connsiteY4" fmla="*/ 4478999 h 7541232"/>
              <a:gd name="connsiteX5" fmla="*/ 4154738 w 6118772"/>
              <a:gd name="connsiteY5" fmla="*/ 5120632 h 7541232"/>
              <a:gd name="connsiteX6" fmla="*/ 4413857 w 6118772"/>
              <a:gd name="connsiteY6" fmla="*/ 6031192 h 7541232"/>
              <a:gd name="connsiteX7" fmla="*/ 1741519 w 6118772"/>
              <a:gd name="connsiteY7" fmla="*/ 4956789 h 7541232"/>
              <a:gd name="connsiteX8" fmla="*/ 2116309 w 6118772"/>
              <a:gd name="connsiteY8" fmla="*/ 2101047 h 7541232"/>
              <a:gd name="connsiteX9" fmla="*/ 3676143 w 6118772"/>
              <a:gd name="connsiteY9" fmla="*/ 1422168 h 7541232"/>
              <a:gd name="connsiteX10" fmla="*/ 3843085 w 6118772"/>
              <a:gd name="connsiteY10" fmla="*/ 1421339 h 7541232"/>
              <a:gd name="connsiteX11" fmla="*/ 3827519 w 6118772"/>
              <a:gd name="connsiteY11" fmla="*/ 408 h 7541232"/>
              <a:gd name="connsiteX12" fmla="*/ 6115166 w 6118772"/>
              <a:gd name="connsiteY12" fmla="*/ 817658 h 7541232"/>
              <a:gd name="connsiteX13" fmla="*/ 5236175 w 6118772"/>
              <a:gd name="connsiteY13" fmla="*/ 1924722 h 7541232"/>
              <a:gd name="connsiteX14" fmla="*/ 2040983 w 6118772"/>
              <a:gd name="connsiteY14" fmla="*/ 2169399 h 7541232"/>
              <a:gd name="connsiteX15" fmla="*/ 2042940 w 6118772"/>
              <a:gd name="connsiteY15" fmla="*/ 5373945 h 7541232"/>
              <a:gd name="connsiteX16" fmla="*/ 5238429 w 6118772"/>
              <a:gd name="connsiteY16" fmla="*/ 5614719 h 7541232"/>
              <a:gd name="connsiteX17" fmla="*/ 6118772 w 6118772"/>
              <a:gd name="connsiteY17" fmla="*/ 6720710 h 7541232"/>
              <a:gd name="connsiteX18" fmla="*/ 1006807 w 6118772"/>
              <a:gd name="connsiteY18" fmla="*/ 6335533 h 7541232"/>
              <a:gd name="connsiteX19" fmla="*/ 1003676 w 6118772"/>
              <a:gd name="connsiteY19" fmla="*/ 1209079 h 7541232"/>
              <a:gd name="connsiteX20" fmla="*/ 3827519 w 6118772"/>
              <a:gd name="connsiteY20" fmla="*/ 408 h 754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8772" h="7541232">
                <a:moveTo>
                  <a:pt x="3843085" y="1421339"/>
                </a:moveTo>
                <a:cubicBezTo>
                  <a:pt x="4232895" y="1433229"/>
                  <a:pt x="4622853" y="1542119"/>
                  <a:pt x="4975384" y="1752590"/>
                </a:cubicBezTo>
                <a:lnTo>
                  <a:pt x="4490081" y="2565452"/>
                </a:lnTo>
                <a:cubicBezTo>
                  <a:pt x="3940121" y="2237110"/>
                  <a:pt x="3237639" y="2322727"/>
                  <a:pt x="2782642" y="2773550"/>
                </a:cubicBezTo>
                <a:cubicBezTo>
                  <a:pt x="2327645" y="3224374"/>
                  <a:pt x="2235558" y="3926036"/>
                  <a:pt x="2558818" y="4478999"/>
                </a:cubicBezTo>
                <a:cubicBezTo>
                  <a:pt x="2882078" y="5031961"/>
                  <a:pt x="3538678" y="5295945"/>
                  <a:pt x="4154738" y="5120632"/>
                </a:cubicBezTo>
                <a:lnTo>
                  <a:pt x="4413857" y="6031192"/>
                </a:lnTo>
                <a:cubicBezTo>
                  <a:pt x="3382276" y="6324750"/>
                  <a:pt x="2282812" y="5882715"/>
                  <a:pt x="1741519" y="4956789"/>
                </a:cubicBezTo>
                <a:cubicBezTo>
                  <a:pt x="1200226" y="4030864"/>
                  <a:pt x="1354424" y="2855942"/>
                  <a:pt x="2116309" y="2101047"/>
                </a:cubicBezTo>
                <a:cubicBezTo>
                  <a:pt x="2544869" y="1676418"/>
                  <a:pt x="3104550" y="1445282"/>
                  <a:pt x="3676143" y="1422168"/>
                </a:cubicBezTo>
                <a:cubicBezTo>
                  <a:pt x="3731714" y="1419921"/>
                  <a:pt x="3787398" y="1419640"/>
                  <a:pt x="3843085" y="1421339"/>
                </a:cubicBezTo>
                <a:close/>
                <a:moveTo>
                  <a:pt x="3827519" y="408"/>
                </a:moveTo>
                <a:cubicBezTo>
                  <a:pt x="4633179" y="12226"/>
                  <a:pt x="5439617" y="281282"/>
                  <a:pt x="6115166" y="817658"/>
                </a:cubicBezTo>
                <a:lnTo>
                  <a:pt x="5236175" y="1924722"/>
                </a:lnTo>
                <a:cubicBezTo>
                  <a:pt x="4270950" y="1158348"/>
                  <a:pt x="2878265" y="1264995"/>
                  <a:pt x="2040983" y="2169399"/>
                </a:cubicBezTo>
                <a:cubicBezTo>
                  <a:pt x="1203701" y="3073803"/>
                  <a:pt x="1204554" y="4470565"/>
                  <a:pt x="2042940" y="5373945"/>
                </a:cubicBezTo>
                <a:cubicBezTo>
                  <a:pt x="2881326" y="6277325"/>
                  <a:pt x="4274141" y="6382271"/>
                  <a:pt x="5238429" y="5614719"/>
                </a:cubicBezTo>
                <a:lnTo>
                  <a:pt x="6118772" y="6720710"/>
                </a:lnTo>
                <a:cubicBezTo>
                  <a:pt x="4576158" y="7948597"/>
                  <a:pt x="2348011" y="7780710"/>
                  <a:pt x="1006807" y="6335533"/>
                </a:cubicBezTo>
                <a:cubicBezTo>
                  <a:pt x="-334397" y="4890355"/>
                  <a:pt x="-335761" y="2655893"/>
                  <a:pt x="1003676" y="1209079"/>
                </a:cubicBezTo>
                <a:cubicBezTo>
                  <a:pt x="1757110" y="395246"/>
                  <a:pt x="2791671" y="-14788"/>
                  <a:pt x="3827519" y="408"/>
                </a:cubicBezTo>
                <a:close/>
              </a:path>
            </a:pathLst>
          </a:custGeom>
          <a:solidFill>
            <a:schemeClr val="bg1">
              <a:lumMod val="95000"/>
            </a:schemeClr>
          </a:solidFill>
        </p:spPr>
        <p:txBody>
          <a:bodyPr wrap="square">
            <a:noAutofit/>
          </a:bodyPr>
          <a:lstStyle>
            <a:lvl1pPr>
              <a:defRPr sz="1200">
                <a:solidFill>
                  <a:schemeClr val="tx2"/>
                </a:solidFill>
              </a:defRPr>
            </a:lvl1pPr>
          </a:lstStyle>
          <a:p>
            <a:r>
              <a:rPr lang="en-US" dirty="0"/>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401616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FA1364-0E22-4066-9A8F-4B553FB6BDDA}"/>
              </a:ext>
            </a:extLst>
          </p:cNvPr>
          <p:cNvSpPr>
            <a:spLocks noGrp="1"/>
          </p:cNvSpPr>
          <p:nvPr>
            <p:ph type="pic" sz="quarter" idx="17" hasCustomPrompt="1"/>
          </p:nvPr>
        </p:nvSpPr>
        <p:spPr>
          <a:xfrm>
            <a:off x="-1849607" y="217238"/>
            <a:ext cx="6140534" cy="6140534"/>
          </a:xfrm>
          <a:custGeom>
            <a:avLst/>
            <a:gdLst>
              <a:gd name="connsiteX0" fmla="*/ 3070267 w 6140534"/>
              <a:gd name="connsiteY0" fmla="*/ 0 h 6140534"/>
              <a:gd name="connsiteX1" fmla="*/ 6140534 w 6140534"/>
              <a:gd name="connsiteY1" fmla="*/ 3070267 h 6140534"/>
              <a:gd name="connsiteX2" fmla="*/ 3070267 w 6140534"/>
              <a:gd name="connsiteY2" fmla="*/ 6140534 h 6140534"/>
              <a:gd name="connsiteX3" fmla="*/ 0 w 6140534"/>
              <a:gd name="connsiteY3" fmla="*/ 3070267 h 6140534"/>
              <a:gd name="connsiteX4" fmla="*/ 3070267 w 6140534"/>
              <a:gd name="connsiteY4" fmla="*/ 0 h 614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534" h="6140534">
                <a:moveTo>
                  <a:pt x="3070267" y="0"/>
                </a:moveTo>
                <a:cubicBezTo>
                  <a:pt x="4765929" y="0"/>
                  <a:pt x="6140534" y="1374605"/>
                  <a:pt x="6140534" y="3070267"/>
                </a:cubicBezTo>
                <a:cubicBezTo>
                  <a:pt x="6140534" y="4765929"/>
                  <a:pt x="4765929" y="6140534"/>
                  <a:pt x="3070267" y="6140534"/>
                </a:cubicBezTo>
                <a:cubicBezTo>
                  <a:pt x="1374605" y="6140534"/>
                  <a:pt x="0" y="4765929"/>
                  <a:pt x="0" y="3070267"/>
                </a:cubicBezTo>
                <a:cubicBezTo>
                  <a:pt x="0" y="1374605"/>
                  <a:pt x="1374605" y="0"/>
                  <a:pt x="307026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319475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77728B-9B64-4E44-9DA1-38DF240F80B1}"/>
              </a:ext>
            </a:extLst>
          </p:cNvPr>
          <p:cNvSpPr>
            <a:spLocks noGrp="1"/>
          </p:cNvSpPr>
          <p:nvPr>
            <p:ph type="pic" sz="quarter" idx="17" hasCustomPrompt="1"/>
          </p:nvPr>
        </p:nvSpPr>
        <p:spPr>
          <a:xfrm>
            <a:off x="623541" y="61367"/>
            <a:ext cx="7202093" cy="6552671"/>
          </a:xfrm>
          <a:custGeom>
            <a:avLst/>
            <a:gdLst>
              <a:gd name="connsiteX0" fmla="*/ 6872771 w 7202093"/>
              <a:gd name="connsiteY0" fmla="*/ 3841648 h 6552671"/>
              <a:gd name="connsiteX1" fmla="*/ 7105637 w 7202093"/>
              <a:gd name="connsiteY1" fmla="*/ 3938104 h 6552671"/>
              <a:gd name="connsiteX2" fmla="*/ 7105637 w 7202093"/>
              <a:gd name="connsiteY2" fmla="*/ 4403835 h 6552671"/>
              <a:gd name="connsiteX3" fmla="*/ 5485075 w 7202093"/>
              <a:gd name="connsiteY3" fmla="*/ 6024398 h 6552671"/>
              <a:gd name="connsiteX4" fmla="*/ 5019343 w 7202093"/>
              <a:gd name="connsiteY4" fmla="*/ 6024398 h 6552671"/>
              <a:gd name="connsiteX5" fmla="*/ 5019342 w 7202093"/>
              <a:gd name="connsiteY5" fmla="*/ 5558665 h 6552671"/>
              <a:gd name="connsiteX6" fmla="*/ 6639905 w 7202093"/>
              <a:gd name="connsiteY6" fmla="*/ 3938104 h 6552671"/>
              <a:gd name="connsiteX7" fmla="*/ 6872771 w 7202093"/>
              <a:gd name="connsiteY7" fmla="*/ 3841648 h 6552671"/>
              <a:gd name="connsiteX8" fmla="*/ 5903991 w 7202093"/>
              <a:gd name="connsiteY8" fmla="*/ 3443448 h 6552671"/>
              <a:gd name="connsiteX9" fmla="*/ 6213843 w 7202093"/>
              <a:gd name="connsiteY9" fmla="*/ 3571792 h 6552671"/>
              <a:gd name="connsiteX10" fmla="*/ 6213843 w 7202093"/>
              <a:gd name="connsiteY10" fmla="*/ 4191498 h 6552671"/>
              <a:gd name="connsiteX11" fmla="*/ 4057515 w 7202093"/>
              <a:gd name="connsiteY11" fmla="*/ 6347824 h 6552671"/>
              <a:gd name="connsiteX12" fmla="*/ 3437810 w 7202093"/>
              <a:gd name="connsiteY12" fmla="*/ 6347824 h 6552671"/>
              <a:gd name="connsiteX13" fmla="*/ 3437811 w 7202093"/>
              <a:gd name="connsiteY13" fmla="*/ 5728120 h 6552671"/>
              <a:gd name="connsiteX14" fmla="*/ 5594138 w 7202093"/>
              <a:gd name="connsiteY14" fmla="*/ 3571793 h 6552671"/>
              <a:gd name="connsiteX15" fmla="*/ 5903991 w 7202093"/>
              <a:gd name="connsiteY15" fmla="*/ 3443448 h 6552671"/>
              <a:gd name="connsiteX16" fmla="*/ 6475528 w 7202093"/>
              <a:gd name="connsiteY16" fmla="*/ 1459833 h 6552671"/>
              <a:gd name="connsiteX17" fmla="*/ 6785380 w 7202093"/>
              <a:gd name="connsiteY17" fmla="*/ 1588177 h 6552671"/>
              <a:gd name="connsiteX18" fmla="*/ 6785380 w 7202093"/>
              <a:gd name="connsiteY18" fmla="*/ 2207883 h 6552671"/>
              <a:gd name="connsiteX19" fmla="*/ 2568936 w 7202093"/>
              <a:gd name="connsiteY19" fmla="*/ 6424326 h 6552671"/>
              <a:gd name="connsiteX20" fmla="*/ 1949231 w 7202093"/>
              <a:gd name="connsiteY20" fmla="*/ 6424326 h 6552671"/>
              <a:gd name="connsiteX21" fmla="*/ 1949231 w 7202093"/>
              <a:gd name="connsiteY21" fmla="*/ 5804621 h 6552671"/>
              <a:gd name="connsiteX22" fmla="*/ 6165675 w 7202093"/>
              <a:gd name="connsiteY22" fmla="*/ 1588177 h 6552671"/>
              <a:gd name="connsiteX23" fmla="*/ 6475528 w 7202093"/>
              <a:gd name="connsiteY23" fmla="*/ 1459833 h 6552671"/>
              <a:gd name="connsiteX24" fmla="*/ 1884428 w 7202093"/>
              <a:gd name="connsiteY24" fmla="*/ 518962 h 6552671"/>
              <a:gd name="connsiteX25" fmla="*/ 2160206 w 7202093"/>
              <a:gd name="connsiteY25" fmla="*/ 633193 h 6552671"/>
              <a:gd name="connsiteX26" fmla="*/ 2160207 w 7202093"/>
              <a:gd name="connsiteY26" fmla="*/ 633192 h 6552671"/>
              <a:gd name="connsiteX27" fmla="*/ 2160206 w 7202093"/>
              <a:gd name="connsiteY27" fmla="*/ 1184749 h 6552671"/>
              <a:gd name="connsiteX28" fmla="*/ 928760 w 7202093"/>
              <a:gd name="connsiteY28" fmla="*/ 2416194 h 6552671"/>
              <a:gd name="connsiteX29" fmla="*/ 438385 w 7202093"/>
              <a:gd name="connsiteY29" fmla="*/ 2466170 h 6552671"/>
              <a:gd name="connsiteX30" fmla="*/ 377203 w 7202093"/>
              <a:gd name="connsiteY30" fmla="*/ 2416194 h 6552671"/>
              <a:gd name="connsiteX31" fmla="*/ 327227 w 7202093"/>
              <a:gd name="connsiteY31" fmla="*/ 2355012 h 6552671"/>
              <a:gd name="connsiteX32" fmla="*/ 377204 w 7202093"/>
              <a:gd name="connsiteY32" fmla="*/ 1864638 h 6552671"/>
              <a:gd name="connsiteX33" fmla="*/ 1608650 w 7202093"/>
              <a:gd name="connsiteY33" fmla="*/ 633193 h 6552671"/>
              <a:gd name="connsiteX34" fmla="*/ 1884428 w 7202093"/>
              <a:gd name="connsiteY34" fmla="*/ 518962 h 6552671"/>
              <a:gd name="connsiteX35" fmla="*/ 4600892 w 7202093"/>
              <a:gd name="connsiteY35" fmla="*/ 510315 h 6552671"/>
              <a:gd name="connsiteX36" fmla="*/ 4910744 w 7202093"/>
              <a:gd name="connsiteY36" fmla="*/ 638659 h 6552671"/>
              <a:gd name="connsiteX37" fmla="*/ 4910744 w 7202093"/>
              <a:gd name="connsiteY37" fmla="*/ 1258365 h 6552671"/>
              <a:gd name="connsiteX38" fmla="*/ 976762 w 7202093"/>
              <a:gd name="connsiteY38" fmla="*/ 5192347 h 6552671"/>
              <a:gd name="connsiteX39" fmla="*/ 357056 w 7202093"/>
              <a:gd name="connsiteY39" fmla="*/ 5192347 h 6552671"/>
              <a:gd name="connsiteX40" fmla="*/ 357056 w 7202093"/>
              <a:gd name="connsiteY40" fmla="*/ 4572642 h 6552671"/>
              <a:gd name="connsiteX41" fmla="*/ 4291039 w 7202093"/>
              <a:gd name="connsiteY41" fmla="*/ 638659 h 6552671"/>
              <a:gd name="connsiteX42" fmla="*/ 4600892 w 7202093"/>
              <a:gd name="connsiteY42" fmla="*/ 510315 h 6552671"/>
              <a:gd name="connsiteX43" fmla="*/ 6192511 w 7202093"/>
              <a:gd name="connsiteY43" fmla="*/ 330774 h 6552671"/>
              <a:gd name="connsiteX44" fmla="*/ 6502362 w 7202093"/>
              <a:gd name="connsiteY44" fmla="*/ 459118 h 6552671"/>
              <a:gd name="connsiteX45" fmla="*/ 6502362 w 7202093"/>
              <a:gd name="connsiteY45" fmla="*/ 1078824 h 6552671"/>
              <a:gd name="connsiteX46" fmla="*/ 1326096 w 7202093"/>
              <a:gd name="connsiteY46" fmla="*/ 6255089 h 6552671"/>
              <a:gd name="connsiteX47" fmla="*/ 706390 w 7202093"/>
              <a:gd name="connsiteY47" fmla="*/ 6255089 h 6552671"/>
              <a:gd name="connsiteX48" fmla="*/ 706390 w 7202093"/>
              <a:gd name="connsiteY48" fmla="*/ 5635385 h 6552671"/>
              <a:gd name="connsiteX49" fmla="*/ 5882658 w 7202093"/>
              <a:gd name="connsiteY49" fmla="*/ 459118 h 6552671"/>
              <a:gd name="connsiteX50" fmla="*/ 6192511 w 7202093"/>
              <a:gd name="connsiteY50" fmla="*/ 330774 h 6552671"/>
              <a:gd name="connsiteX51" fmla="*/ 3699126 w 7202093"/>
              <a:gd name="connsiteY51" fmla="*/ 0 h 6552671"/>
              <a:gd name="connsiteX52" fmla="*/ 4008979 w 7202093"/>
              <a:gd name="connsiteY52" fmla="*/ 128346 h 6552671"/>
              <a:gd name="connsiteX53" fmla="*/ 4008979 w 7202093"/>
              <a:gd name="connsiteY53" fmla="*/ 748051 h 6552671"/>
              <a:gd name="connsiteX54" fmla="*/ 748050 w 7202093"/>
              <a:gd name="connsiteY54" fmla="*/ 4008979 h 6552671"/>
              <a:gd name="connsiteX55" fmla="*/ 128345 w 7202093"/>
              <a:gd name="connsiteY55" fmla="*/ 4008978 h 6552671"/>
              <a:gd name="connsiteX56" fmla="*/ 128345 w 7202093"/>
              <a:gd name="connsiteY56" fmla="*/ 3389274 h 6552671"/>
              <a:gd name="connsiteX57" fmla="*/ 3389273 w 7202093"/>
              <a:gd name="connsiteY57" fmla="*/ 128346 h 6552671"/>
              <a:gd name="connsiteX58" fmla="*/ 3699126 w 7202093"/>
              <a:gd name="connsiteY58" fmla="*/ 0 h 655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02093" h="6552671">
                <a:moveTo>
                  <a:pt x="6872771" y="3841648"/>
                </a:moveTo>
                <a:cubicBezTo>
                  <a:pt x="6957051" y="3841648"/>
                  <a:pt x="7041333" y="3873799"/>
                  <a:pt x="7105637" y="3938104"/>
                </a:cubicBezTo>
                <a:cubicBezTo>
                  <a:pt x="7234246" y="4066712"/>
                  <a:pt x="7234246" y="4275227"/>
                  <a:pt x="7105637" y="4403835"/>
                </a:cubicBezTo>
                <a:lnTo>
                  <a:pt x="5485075" y="6024398"/>
                </a:lnTo>
                <a:cubicBezTo>
                  <a:pt x="5356467" y="6153006"/>
                  <a:pt x="5147951" y="6153005"/>
                  <a:pt x="5019343" y="6024398"/>
                </a:cubicBezTo>
                <a:cubicBezTo>
                  <a:pt x="4890734" y="5895788"/>
                  <a:pt x="4890734" y="5687273"/>
                  <a:pt x="5019342" y="5558665"/>
                </a:cubicBezTo>
                <a:lnTo>
                  <a:pt x="6639905" y="3938104"/>
                </a:lnTo>
                <a:cubicBezTo>
                  <a:pt x="6704208" y="3873800"/>
                  <a:pt x="6788490" y="3841647"/>
                  <a:pt x="6872771" y="3841648"/>
                </a:cubicBezTo>
                <a:close/>
                <a:moveTo>
                  <a:pt x="5903991" y="3443448"/>
                </a:moveTo>
                <a:cubicBezTo>
                  <a:pt x="6016135" y="3443448"/>
                  <a:pt x="6128280" y="3486228"/>
                  <a:pt x="6213843" y="3571792"/>
                </a:cubicBezTo>
                <a:cubicBezTo>
                  <a:pt x="6384971" y="3742919"/>
                  <a:pt x="6384971" y="4020371"/>
                  <a:pt x="6213843" y="4191498"/>
                </a:cubicBezTo>
                <a:lnTo>
                  <a:pt x="4057515" y="6347824"/>
                </a:lnTo>
                <a:cubicBezTo>
                  <a:pt x="3886388" y="6518952"/>
                  <a:pt x="3608937" y="6518952"/>
                  <a:pt x="3437810" y="6347824"/>
                </a:cubicBezTo>
                <a:cubicBezTo>
                  <a:pt x="3266683" y="6176697"/>
                  <a:pt x="3266684" y="5899247"/>
                  <a:pt x="3437811" y="5728120"/>
                </a:cubicBezTo>
                <a:lnTo>
                  <a:pt x="5594138" y="3571793"/>
                </a:lnTo>
                <a:cubicBezTo>
                  <a:pt x="5679702" y="3486229"/>
                  <a:pt x="5791845" y="3443448"/>
                  <a:pt x="5903991" y="3443448"/>
                </a:cubicBezTo>
                <a:close/>
                <a:moveTo>
                  <a:pt x="6475528" y="1459833"/>
                </a:moveTo>
                <a:cubicBezTo>
                  <a:pt x="6587672" y="1459833"/>
                  <a:pt x="6699817" y="1502614"/>
                  <a:pt x="6785380" y="1588177"/>
                </a:cubicBezTo>
                <a:cubicBezTo>
                  <a:pt x="6956507" y="1759304"/>
                  <a:pt x="6956507" y="2036756"/>
                  <a:pt x="6785380" y="2207883"/>
                </a:cubicBezTo>
                <a:lnTo>
                  <a:pt x="2568936" y="6424326"/>
                </a:lnTo>
                <a:cubicBezTo>
                  <a:pt x="2397810" y="6595453"/>
                  <a:pt x="2120358" y="6595453"/>
                  <a:pt x="1949231" y="6424326"/>
                </a:cubicBezTo>
                <a:cubicBezTo>
                  <a:pt x="1778104" y="6253199"/>
                  <a:pt x="1778104" y="5975747"/>
                  <a:pt x="1949231" y="5804621"/>
                </a:cubicBezTo>
                <a:lnTo>
                  <a:pt x="6165675" y="1588177"/>
                </a:lnTo>
                <a:cubicBezTo>
                  <a:pt x="6251238" y="1502614"/>
                  <a:pt x="6363383" y="1459833"/>
                  <a:pt x="6475528" y="1459833"/>
                </a:cubicBezTo>
                <a:close/>
                <a:moveTo>
                  <a:pt x="1884428" y="518962"/>
                </a:moveTo>
                <a:cubicBezTo>
                  <a:pt x="1984240" y="518962"/>
                  <a:pt x="2084052" y="557040"/>
                  <a:pt x="2160206" y="633193"/>
                </a:cubicBezTo>
                <a:lnTo>
                  <a:pt x="2160207" y="633192"/>
                </a:lnTo>
                <a:cubicBezTo>
                  <a:pt x="2312513" y="785500"/>
                  <a:pt x="2312513" y="1032441"/>
                  <a:pt x="2160206" y="1184749"/>
                </a:cubicBezTo>
                <a:lnTo>
                  <a:pt x="928760" y="2416194"/>
                </a:lnTo>
                <a:cubicBezTo>
                  <a:pt x="795491" y="2549464"/>
                  <a:pt x="589768" y="2566122"/>
                  <a:pt x="438385" y="2466170"/>
                </a:cubicBezTo>
                <a:lnTo>
                  <a:pt x="377203" y="2416194"/>
                </a:lnTo>
                <a:lnTo>
                  <a:pt x="327227" y="2355012"/>
                </a:lnTo>
                <a:cubicBezTo>
                  <a:pt x="227275" y="2203629"/>
                  <a:pt x="243935" y="1997907"/>
                  <a:pt x="377204" y="1864638"/>
                </a:cubicBezTo>
                <a:lnTo>
                  <a:pt x="1608650" y="633193"/>
                </a:lnTo>
                <a:cubicBezTo>
                  <a:pt x="1684803" y="557038"/>
                  <a:pt x="1784616" y="518962"/>
                  <a:pt x="1884428" y="518962"/>
                </a:cubicBezTo>
                <a:close/>
                <a:moveTo>
                  <a:pt x="4600892" y="510315"/>
                </a:moveTo>
                <a:cubicBezTo>
                  <a:pt x="4713036" y="510314"/>
                  <a:pt x="4825181" y="553096"/>
                  <a:pt x="4910744" y="638659"/>
                </a:cubicBezTo>
                <a:cubicBezTo>
                  <a:pt x="5081871" y="809786"/>
                  <a:pt x="5081871" y="1087238"/>
                  <a:pt x="4910744" y="1258365"/>
                </a:cubicBezTo>
                <a:lnTo>
                  <a:pt x="976762" y="5192347"/>
                </a:lnTo>
                <a:cubicBezTo>
                  <a:pt x="805635" y="5363474"/>
                  <a:pt x="528183" y="5363474"/>
                  <a:pt x="357056" y="5192347"/>
                </a:cubicBezTo>
                <a:cubicBezTo>
                  <a:pt x="185929" y="5021220"/>
                  <a:pt x="185929" y="4743769"/>
                  <a:pt x="357056" y="4572642"/>
                </a:cubicBezTo>
                <a:lnTo>
                  <a:pt x="4291039" y="638659"/>
                </a:lnTo>
                <a:cubicBezTo>
                  <a:pt x="4376602" y="553096"/>
                  <a:pt x="4488748" y="510314"/>
                  <a:pt x="4600892" y="510315"/>
                </a:cubicBezTo>
                <a:close/>
                <a:moveTo>
                  <a:pt x="6192511" y="330774"/>
                </a:moveTo>
                <a:cubicBezTo>
                  <a:pt x="6304654" y="330774"/>
                  <a:pt x="6416799" y="373555"/>
                  <a:pt x="6502362" y="459118"/>
                </a:cubicBezTo>
                <a:cubicBezTo>
                  <a:pt x="6673489" y="630245"/>
                  <a:pt x="6673489" y="907697"/>
                  <a:pt x="6502362" y="1078824"/>
                </a:cubicBezTo>
                <a:lnTo>
                  <a:pt x="1326096" y="6255089"/>
                </a:lnTo>
                <a:cubicBezTo>
                  <a:pt x="1154969" y="6426217"/>
                  <a:pt x="877517" y="6426216"/>
                  <a:pt x="706390" y="6255089"/>
                </a:cubicBezTo>
                <a:cubicBezTo>
                  <a:pt x="535265" y="6083963"/>
                  <a:pt x="535263" y="5806511"/>
                  <a:pt x="706390" y="5635385"/>
                </a:cubicBezTo>
                <a:lnTo>
                  <a:pt x="5882658" y="459118"/>
                </a:lnTo>
                <a:cubicBezTo>
                  <a:pt x="5968221" y="373555"/>
                  <a:pt x="6080365" y="330774"/>
                  <a:pt x="6192511" y="330774"/>
                </a:cubicBezTo>
                <a:close/>
                <a:moveTo>
                  <a:pt x="3699126" y="0"/>
                </a:moveTo>
                <a:cubicBezTo>
                  <a:pt x="3811270" y="1"/>
                  <a:pt x="3923416" y="42783"/>
                  <a:pt x="4008979" y="128346"/>
                </a:cubicBezTo>
                <a:cubicBezTo>
                  <a:pt x="4180106" y="299473"/>
                  <a:pt x="4180106" y="576924"/>
                  <a:pt x="4008979" y="748051"/>
                </a:cubicBezTo>
                <a:lnTo>
                  <a:pt x="748050" y="4008979"/>
                </a:lnTo>
                <a:cubicBezTo>
                  <a:pt x="576924" y="4180106"/>
                  <a:pt x="299472" y="4180106"/>
                  <a:pt x="128345" y="4008978"/>
                </a:cubicBezTo>
                <a:cubicBezTo>
                  <a:pt x="-42782" y="3837852"/>
                  <a:pt x="-42781" y="3560400"/>
                  <a:pt x="128345" y="3389274"/>
                </a:cubicBezTo>
                <a:lnTo>
                  <a:pt x="3389273" y="128346"/>
                </a:lnTo>
                <a:cubicBezTo>
                  <a:pt x="3474837" y="42783"/>
                  <a:pt x="3586982" y="1"/>
                  <a:pt x="36991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266049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
        <p:nvSpPr>
          <p:cNvPr id="7" name="Picture Placeholder 6">
            <a:extLst>
              <a:ext uri="{FF2B5EF4-FFF2-40B4-BE49-F238E27FC236}">
                <a16:creationId xmlns:a16="http://schemas.microsoft.com/office/drawing/2014/main" id="{B80596DF-EC7D-4222-9AFC-FBBAC413E601}"/>
              </a:ext>
            </a:extLst>
          </p:cNvPr>
          <p:cNvSpPr>
            <a:spLocks noGrp="1"/>
          </p:cNvSpPr>
          <p:nvPr>
            <p:ph type="pic" sz="quarter" idx="17" hasCustomPrompt="1"/>
          </p:nvPr>
        </p:nvSpPr>
        <p:spPr>
          <a:xfrm>
            <a:off x="3461661" y="2"/>
            <a:ext cx="8730341" cy="6858001"/>
          </a:xfrm>
          <a:custGeom>
            <a:avLst/>
            <a:gdLst>
              <a:gd name="connsiteX0" fmla="*/ 5095779 w 8730341"/>
              <a:gd name="connsiteY0" fmla="*/ 4635220 h 6858001"/>
              <a:gd name="connsiteX1" fmla="*/ 5673812 w 8730341"/>
              <a:gd name="connsiteY1" fmla="*/ 4874649 h 6858001"/>
              <a:gd name="connsiteX2" fmla="*/ 5673812 w 8730341"/>
              <a:gd name="connsiteY2" fmla="*/ 6030712 h 6858001"/>
              <a:gd name="connsiteX3" fmla="*/ 4846523 w 8730341"/>
              <a:gd name="connsiteY3" fmla="*/ 6858001 h 6858001"/>
              <a:gd name="connsiteX4" fmla="*/ 2534397 w 8730341"/>
              <a:gd name="connsiteY4" fmla="*/ 6858001 h 6858001"/>
              <a:gd name="connsiteX5" fmla="*/ 4517749 w 8730341"/>
              <a:gd name="connsiteY5" fmla="*/ 4874649 h 6858001"/>
              <a:gd name="connsiteX6" fmla="*/ 5095779 w 8730341"/>
              <a:gd name="connsiteY6" fmla="*/ 4635220 h 6858001"/>
              <a:gd name="connsiteX7" fmla="*/ 8730340 w 8730341"/>
              <a:gd name="connsiteY7" fmla="*/ 3229341 h 6858001"/>
              <a:gd name="connsiteX8" fmla="*/ 8730340 w 8730341"/>
              <a:gd name="connsiteY8" fmla="*/ 5541467 h 6858001"/>
              <a:gd name="connsiteX9" fmla="*/ 7413808 w 8730341"/>
              <a:gd name="connsiteY9" fmla="*/ 6857999 h 6858001"/>
              <a:gd name="connsiteX10" fmla="*/ 5405687 w 8730341"/>
              <a:gd name="connsiteY10" fmla="*/ 6857999 h 6858001"/>
              <a:gd name="connsiteX11" fmla="*/ 5416983 w 8730341"/>
              <a:gd name="connsiteY11" fmla="*/ 6740135 h 6858001"/>
              <a:gd name="connsiteX12" fmla="*/ 5641448 w 8730341"/>
              <a:gd name="connsiteY12" fmla="*/ 6318233 h 6858001"/>
              <a:gd name="connsiteX13" fmla="*/ 5229964 w 8730341"/>
              <a:gd name="connsiteY13" fmla="*/ 1966639 h 6858001"/>
              <a:gd name="connsiteX14" fmla="*/ 5807995 w 8730341"/>
              <a:gd name="connsiteY14" fmla="*/ 2206067 h 6858001"/>
              <a:gd name="connsiteX15" fmla="*/ 5807995 w 8730341"/>
              <a:gd name="connsiteY15" fmla="*/ 3362130 h 6858001"/>
              <a:gd name="connsiteX16" fmla="*/ 2312126 w 8730341"/>
              <a:gd name="connsiteY16" fmla="*/ 6857999 h 6858001"/>
              <a:gd name="connsiteX17" fmla="*/ 0 w 8730341"/>
              <a:gd name="connsiteY17" fmla="*/ 6857999 h 6858001"/>
              <a:gd name="connsiteX18" fmla="*/ 4651932 w 8730341"/>
              <a:gd name="connsiteY18" fmla="*/ 2206067 h 6858001"/>
              <a:gd name="connsiteX19" fmla="*/ 5229964 w 8730341"/>
              <a:gd name="connsiteY19" fmla="*/ 1966639 h 6858001"/>
              <a:gd name="connsiteX20" fmla="*/ 8730339 w 8730341"/>
              <a:gd name="connsiteY20" fmla="*/ 694947 h 6858001"/>
              <a:gd name="connsiteX21" fmla="*/ 8730339 w 8730341"/>
              <a:gd name="connsiteY21" fmla="*/ 3007073 h 6858001"/>
              <a:gd name="connsiteX22" fmla="*/ 6931694 w 8730341"/>
              <a:gd name="connsiteY22" fmla="*/ 4805718 h 6858001"/>
              <a:gd name="connsiteX23" fmla="*/ 5775631 w 8730341"/>
              <a:gd name="connsiteY23" fmla="*/ 4805718 h 6858001"/>
              <a:gd name="connsiteX24" fmla="*/ 5775631 w 8730341"/>
              <a:gd name="connsiteY24" fmla="*/ 3649655 h 6858001"/>
              <a:gd name="connsiteX25" fmla="*/ 6890893 w 8730341"/>
              <a:gd name="connsiteY25" fmla="*/ 1 h 6858001"/>
              <a:gd name="connsiteX26" fmla="*/ 8730341 w 8730341"/>
              <a:gd name="connsiteY26" fmla="*/ 1 h 6858001"/>
              <a:gd name="connsiteX27" fmla="*/ 8730341 w 8730341"/>
              <a:gd name="connsiteY27" fmla="*/ 472678 h 6858001"/>
              <a:gd name="connsiteX28" fmla="*/ 8596158 w 8730341"/>
              <a:gd name="connsiteY28" fmla="*/ 606860 h 6858001"/>
              <a:gd name="connsiteX29" fmla="*/ 8596158 w 8730341"/>
              <a:gd name="connsiteY29" fmla="*/ 633725 h 6858001"/>
              <a:gd name="connsiteX30" fmla="*/ 8569294 w 8730341"/>
              <a:gd name="connsiteY30" fmla="*/ 633725 h 6858001"/>
              <a:gd name="connsiteX31" fmla="*/ 7065879 w 8730341"/>
              <a:gd name="connsiteY31" fmla="*/ 2137139 h 6858001"/>
              <a:gd name="connsiteX32" fmla="*/ 5909815 w 8730341"/>
              <a:gd name="connsiteY32" fmla="*/ 2137139 h 6858001"/>
              <a:gd name="connsiteX33" fmla="*/ 5909816 w 8730341"/>
              <a:gd name="connsiteY33" fmla="*/ 981077 h 6858001"/>
              <a:gd name="connsiteX34" fmla="*/ 4380139 w 8730341"/>
              <a:gd name="connsiteY34" fmla="*/ 0 h 6858001"/>
              <a:gd name="connsiteX35" fmla="*/ 6692265 w 8730341"/>
              <a:gd name="connsiteY35" fmla="*/ 0 h 6858001"/>
              <a:gd name="connsiteX36" fmla="*/ 3387178 w 8730341"/>
              <a:gd name="connsiteY36" fmla="*/ 3305085 h 6858001"/>
              <a:gd name="connsiteX37" fmla="*/ 2231115 w 8730341"/>
              <a:gd name="connsiteY37" fmla="*/ 3305085 h 6858001"/>
              <a:gd name="connsiteX38" fmla="*/ 2231115 w 8730341"/>
              <a:gd name="connsiteY38" fmla="*/ 214902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30341" h="6858001">
                <a:moveTo>
                  <a:pt x="5095779" y="4635220"/>
                </a:moveTo>
                <a:cubicBezTo>
                  <a:pt x="5304985" y="4635220"/>
                  <a:pt x="5514192" y="4715029"/>
                  <a:pt x="5673812" y="4874649"/>
                </a:cubicBezTo>
                <a:cubicBezTo>
                  <a:pt x="5993050" y="5193886"/>
                  <a:pt x="5993048" y="5711473"/>
                  <a:pt x="5673812" y="6030712"/>
                </a:cubicBezTo>
                <a:lnTo>
                  <a:pt x="4846523" y="6858001"/>
                </a:lnTo>
                <a:lnTo>
                  <a:pt x="2534397" y="6858001"/>
                </a:lnTo>
                <a:lnTo>
                  <a:pt x="4517749" y="4874649"/>
                </a:lnTo>
                <a:cubicBezTo>
                  <a:pt x="4677369" y="4715030"/>
                  <a:pt x="4886575" y="4635220"/>
                  <a:pt x="5095779" y="4635220"/>
                </a:cubicBezTo>
                <a:close/>
                <a:moveTo>
                  <a:pt x="8730340" y="3229341"/>
                </a:moveTo>
                <a:lnTo>
                  <a:pt x="8730340" y="5541467"/>
                </a:lnTo>
                <a:lnTo>
                  <a:pt x="7413808" y="6857999"/>
                </a:lnTo>
                <a:lnTo>
                  <a:pt x="5405687" y="6857999"/>
                </a:lnTo>
                <a:lnTo>
                  <a:pt x="5416983" y="6740135"/>
                </a:lnTo>
                <a:cubicBezTo>
                  <a:pt x="5446913" y="6585555"/>
                  <a:pt x="5521733" y="6437948"/>
                  <a:pt x="5641448" y="6318233"/>
                </a:cubicBezTo>
                <a:close/>
                <a:moveTo>
                  <a:pt x="5229964" y="1966639"/>
                </a:moveTo>
                <a:cubicBezTo>
                  <a:pt x="5439170" y="1966639"/>
                  <a:pt x="5648375" y="2046449"/>
                  <a:pt x="5807995" y="2206067"/>
                </a:cubicBezTo>
                <a:cubicBezTo>
                  <a:pt x="6127232" y="2525306"/>
                  <a:pt x="6127232" y="3042893"/>
                  <a:pt x="5807995" y="3362130"/>
                </a:cubicBezTo>
                <a:lnTo>
                  <a:pt x="2312126" y="6857999"/>
                </a:lnTo>
                <a:lnTo>
                  <a:pt x="0" y="6857999"/>
                </a:lnTo>
                <a:lnTo>
                  <a:pt x="4651932" y="2206067"/>
                </a:lnTo>
                <a:cubicBezTo>
                  <a:pt x="4811551" y="2046448"/>
                  <a:pt x="5020755" y="1966639"/>
                  <a:pt x="5229964" y="1966639"/>
                </a:cubicBezTo>
                <a:close/>
                <a:moveTo>
                  <a:pt x="8730339" y="694947"/>
                </a:moveTo>
                <a:lnTo>
                  <a:pt x="8730339" y="3007073"/>
                </a:lnTo>
                <a:lnTo>
                  <a:pt x="6931694" y="4805718"/>
                </a:lnTo>
                <a:cubicBezTo>
                  <a:pt x="6612457" y="5124957"/>
                  <a:pt x="6094870" y="5124957"/>
                  <a:pt x="5775631" y="4805718"/>
                </a:cubicBezTo>
                <a:cubicBezTo>
                  <a:pt x="5456394" y="4486480"/>
                  <a:pt x="5456393" y="3968893"/>
                  <a:pt x="5775631" y="3649655"/>
                </a:cubicBezTo>
                <a:close/>
                <a:moveTo>
                  <a:pt x="6890893" y="1"/>
                </a:moveTo>
                <a:lnTo>
                  <a:pt x="8730341" y="1"/>
                </a:lnTo>
                <a:lnTo>
                  <a:pt x="8730341" y="472678"/>
                </a:lnTo>
                <a:lnTo>
                  <a:pt x="8596158" y="606860"/>
                </a:lnTo>
                <a:lnTo>
                  <a:pt x="8596158" y="633725"/>
                </a:lnTo>
                <a:lnTo>
                  <a:pt x="8569294" y="633725"/>
                </a:lnTo>
                <a:lnTo>
                  <a:pt x="7065879" y="2137139"/>
                </a:lnTo>
                <a:cubicBezTo>
                  <a:pt x="6746640" y="2456378"/>
                  <a:pt x="6229054" y="2456377"/>
                  <a:pt x="5909815" y="2137139"/>
                </a:cubicBezTo>
                <a:cubicBezTo>
                  <a:pt x="5590578" y="1817901"/>
                  <a:pt x="5590578" y="1300316"/>
                  <a:pt x="5909816" y="981077"/>
                </a:cubicBezTo>
                <a:close/>
                <a:moveTo>
                  <a:pt x="4380139" y="0"/>
                </a:moveTo>
                <a:lnTo>
                  <a:pt x="6692265" y="0"/>
                </a:lnTo>
                <a:lnTo>
                  <a:pt x="3387178" y="3305085"/>
                </a:lnTo>
                <a:cubicBezTo>
                  <a:pt x="3067940" y="3624323"/>
                  <a:pt x="2550353" y="3624323"/>
                  <a:pt x="2231115" y="3305085"/>
                </a:cubicBezTo>
                <a:cubicBezTo>
                  <a:pt x="1911877" y="2985847"/>
                  <a:pt x="1911877" y="2468260"/>
                  <a:pt x="2231115" y="2149022"/>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Tree>
    <p:extLst>
      <p:ext uri="{BB962C8B-B14F-4D97-AF65-F5344CB8AC3E}">
        <p14:creationId xmlns:p14="http://schemas.microsoft.com/office/powerpoint/2010/main" val="181847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76F4-4A7F-4D2A-B4D6-19299E9EB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80793-28A5-4086-97BA-15A0F4514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9E56C-B88F-483C-A680-0F4A5254FD45}"/>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F37D91A4-B262-4EF2-B2C6-735314C8D83B}"/>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865176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83CC79-8353-4D6B-B1B1-72C6FD81B32C}"/>
              </a:ext>
            </a:extLst>
          </p:cNvPr>
          <p:cNvSpPr>
            <a:spLocks noGrp="1"/>
          </p:cNvSpPr>
          <p:nvPr>
            <p:ph type="pic" sz="quarter" idx="13"/>
          </p:nvPr>
        </p:nvSpPr>
        <p:spPr>
          <a:xfrm>
            <a:off x="-61723" y="1"/>
            <a:ext cx="12253723" cy="3200399"/>
          </a:xfrm>
          <a:custGeom>
            <a:avLst/>
            <a:gdLst>
              <a:gd name="connsiteX0" fmla="*/ 0 w 12253723"/>
              <a:gd name="connsiteY0" fmla="*/ 0 h 3200399"/>
              <a:gd name="connsiteX1" fmla="*/ 12253723 w 12253723"/>
              <a:gd name="connsiteY1" fmla="*/ 0 h 3200399"/>
              <a:gd name="connsiteX2" fmla="*/ 12253723 w 12253723"/>
              <a:gd name="connsiteY2" fmla="*/ 3200399 h 3200399"/>
              <a:gd name="connsiteX3" fmla="*/ 0 w 12253723"/>
              <a:gd name="connsiteY3" fmla="*/ 3200399 h 3200399"/>
            </a:gdLst>
            <a:ahLst/>
            <a:cxnLst>
              <a:cxn ang="0">
                <a:pos x="connsiteX0" y="connsiteY0"/>
              </a:cxn>
              <a:cxn ang="0">
                <a:pos x="connsiteX1" y="connsiteY1"/>
              </a:cxn>
              <a:cxn ang="0">
                <a:pos x="connsiteX2" y="connsiteY2"/>
              </a:cxn>
              <a:cxn ang="0">
                <a:pos x="connsiteX3" y="connsiteY3"/>
              </a:cxn>
            </a:cxnLst>
            <a:rect l="l" t="t" r="r" b="b"/>
            <a:pathLst>
              <a:path w="12253723" h="3200399">
                <a:moveTo>
                  <a:pt x="0" y="0"/>
                </a:moveTo>
                <a:lnTo>
                  <a:pt x="12253723" y="0"/>
                </a:lnTo>
                <a:lnTo>
                  <a:pt x="12253723" y="3200399"/>
                </a:lnTo>
                <a:lnTo>
                  <a:pt x="0" y="3200399"/>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dirty="0"/>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655649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
        <p:nvSpPr>
          <p:cNvPr id="7" name="Picture Placeholder 6">
            <a:extLst>
              <a:ext uri="{FF2B5EF4-FFF2-40B4-BE49-F238E27FC236}">
                <a16:creationId xmlns:a16="http://schemas.microsoft.com/office/drawing/2014/main" id="{CAAA6EAB-A164-4571-B239-A2A05F443E3D}"/>
              </a:ext>
            </a:extLst>
          </p:cNvPr>
          <p:cNvSpPr>
            <a:spLocks noGrp="1"/>
          </p:cNvSpPr>
          <p:nvPr>
            <p:ph type="pic" sz="quarter" idx="17" hasCustomPrompt="1"/>
          </p:nvPr>
        </p:nvSpPr>
        <p:spPr>
          <a:xfrm>
            <a:off x="5193458" y="1"/>
            <a:ext cx="6998543" cy="6857999"/>
          </a:xfrm>
          <a:custGeom>
            <a:avLst/>
            <a:gdLst>
              <a:gd name="connsiteX0" fmla="*/ 1970396 w 6998543"/>
              <a:gd name="connsiteY0" fmla="*/ 0 h 6857999"/>
              <a:gd name="connsiteX1" fmla="*/ 6998543 w 6998543"/>
              <a:gd name="connsiteY1" fmla="*/ 0 h 6857999"/>
              <a:gd name="connsiteX2" fmla="*/ 6998543 w 6998543"/>
              <a:gd name="connsiteY2" fmla="*/ 6857999 h 6857999"/>
              <a:gd name="connsiteX3" fmla="*/ 0 w 69985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998543" h="6857999">
                <a:moveTo>
                  <a:pt x="1970396" y="0"/>
                </a:moveTo>
                <a:lnTo>
                  <a:pt x="6998543" y="0"/>
                </a:lnTo>
                <a:lnTo>
                  <a:pt x="6998543" y="6857999"/>
                </a:lnTo>
                <a:lnTo>
                  <a:pt x="0" y="685799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Tree>
    <p:extLst>
      <p:ext uri="{BB962C8B-B14F-4D97-AF65-F5344CB8AC3E}">
        <p14:creationId xmlns:p14="http://schemas.microsoft.com/office/powerpoint/2010/main" val="1655994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57CAEE0-C0EA-48D1-AF4B-18A5A44D57D7}"/>
              </a:ext>
            </a:extLst>
          </p:cNvPr>
          <p:cNvSpPr>
            <a:spLocks noGrp="1"/>
          </p:cNvSpPr>
          <p:nvPr>
            <p:ph type="pic" sz="quarter" idx="13"/>
          </p:nvPr>
        </p:nvSpPr>
        <p:spPr>
          <a:xfrm>
            <a:off x="4450452" y="903634"/>
            <a:ext cx="7741548" cy="5954366"/>
          </a:xfrm>
          <a:custGeom>
            <a:avLst/>
            <a:gdLst>
              <a:gd name="connsiteX0" fmla="*/ 0 w 8640958"/>
              <a:gd name="connsiteY0" fmla="*/ 0 h 5954366"/>
              <a:gd name="connsiteX1" fmla="*/ 8640958 w 8640958"/>
              <a:gd name="connsiteY1" fmla="*/ 0 h 5954366"/>
              <a:gd name="connsiteX2" fmla="*/ 8640958 w 8640958"/>
              <a:gd name="connsiteY2" fmla="*/ 5954366 h 5954366"/>
              <a:gd name="connsiteX3" fmla="*/ 0 w 8640958"/>
              <a:gd name="connsiteY3" fmla="*/ 5954366 h 5954366"/>
            </a:gdLst>
            <a:ahLst/>
            <a:cxnLst>
              <a:cxn ang="0">
                <a:pos x="connsiteX0" y="connsiteY0"/>
              </a:cxn>
              <a:cxn ang="0">
                <a:pos x="connsiteX1" y="connsiteY1"/>
              </a:cxn>
              <a:cxn ang="0">
                <a:pos x="connsiteX2" y="connsiteY2"/>
              </a:cxn>
              <a:cxn ang="0">
                <a:pos x="connsiteX3" y="connsiteY3"/>
              </a:cxn>
            </a:cxnLst>
            <a:rect l="l" t="t" r="r" b="b"/>
            <a:pathLst>
              <a:path w="8640958" h="5954366">
                <a:moveTo>
                  <a:pt x="0" y="0"/>
                </a:moveTo>
                <a:lnTo>
                  <a:pt x="8640958" y="0"/>
                </a:lnTo>
                <a:lnTo>
                  <a:pt x="8640958" y="5954366"/>
                </a:lnTo>
                <a:lnTo>
                  <a:pt x="0" y="5954366"/>
                </a:lnTo>
                <a:close/>
              </a:path>
            </a:pathLst>
          </a:custGeom>
          <a:noFill/>
        </p:spPr>
        <p:txBody>
          <a:bodyPr wrap="square">
            <a:noAutofit/>
          </a:bodyPr>
          <a:lstStyle>
            <a:lvl1pPr>
              <a:defRPr sz="1200">
                <a:solidFill>
                  <a:schemeClr val="tx2"/>
                </a:solidFill>
              </a:defRPr>
            </a:lvl1pPr>
          </a:lstStyle>
          <a:p>
            <a:r>
              <a:rPr lang="en-US" dirty="0"/>
              <a:t>Click icon to add picture</a:t>
            </a:r>
          </a:p>
        </p:txBody>
      </p:sp>
      <p:sp>
        <p:nvSpPr>
          <p:cNvPr id="5" name="Footer Placeholder 4">
            <a:extLst>
              <a:ext uri="{FF2B5EF4-FFF2-40B4-BE49-F238E27FC236}">
                <a16:creationId xmlns:a16="http://schemas.microsoft.com/office/drawing/2014/main" id="{B325CBF0-AA1B-498A-B683-B4E07B0A9F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ED92D5D-44B8-4D96-AEC4-1B105C40BEB9}"/>
              </a:ext>
            </a:extLst>
          </p:cNvPr>
          <p:cNvSpPr>
            <a:spLocks noGrp="1"/>
          </p:cNvSpPr>
          <p:nvPr>
            <p:ph type="sldNum" sz="quarter" idx="12"/>
          </p:nvPr>
        </p:nvSpPr>
        <p:spPr>
          <a:xfrm>
            <a:off x="11510894" y="301768"/>
            <a:ext cx="681106" cy="331957"/>
          </a:xfrm>
          <a:prstGeom prst="rect">
            <a:avLst/>
          </a:prstGeom>
        </p:spPr>
        <p:txBody>
          <a:bodyPr/>
          <a:lstStyle/>
          <a:p>
            <a:fld id="{768E7328-87B1-429D-83D1-230DDF05660F}" type="slidenum">
              <a:rPr lang="en-US" smtClean="0"/>
              <a:t>‹#›</a:t>
            </a:fld>
            <a:endParaRPr lang="en-US" dirty="0"/>
          </a:p>
        </p:txBody>
      </p:sp>
    </p:spTree>
    <p:extLst>
      <p:ext uri="{BB962C8B-B14F-4D97-AF65-F5344CB8AC3E}">
        <p14:creationId xmlns:p14="http://schemas.microsoft.com/office/powerpoint/2010/main" val="488979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F6806A0-A64F-4095-BDE3-4C0234A4F177}"/>
              </a:ext>
            </a:extLst>
          </p:cNvPr>
          <p:cNvSpPr>
            <a:spLocks noGrp="1"/>
          </p:cNvSpPr>
          <p:nvPr>
            <p:ph type="pic" sz="quarter" idx="17" hasCustomPrompt="1"/>
          </p:nvPr>
        </p:nvSpPr>
        <p:spPr>
          <a:xfrm>
            <a:off x="5517419" y="1012590"/>
            <a:ext cx="6435594" cy="4832820"/>
          </a:xfrm>
          <a:custGeom>
            <a:avLst/>
            <a:gdLst>
              <a:gd name="connsiteX0" fmla="*/ 2812994 w 6435594"/>
              <a:gd name="connsiteY0" fmla="*/ 2233 h 4832820"/>
              <a:gd name="connsiteX1" fmla="*/ 4516590 w 6435594"/>
              <a:gd name="connsiteY1" fmla="*/ 490036 h 4832820"/>
              <a:gd name="connsiteX2" fmla="*/ 4595331 w 6435594"/>
              <a:gd name="connsiteY2" fmla="*/ 535497 h 4832820"/>
              <a:gd name="connsiteX3" fmla="*/ 5576319 w 6435594"/>
              <a:gd name="connsiteY3" fmla="*/ 1283017 h 4832820"/>
              <a:gd name="connsiteX4" fmla="*/ 6416449 w 6435594"/>
              <a:gd name="connsiteY4" fmla="*/ 2654727 h 4832820"/>
              <a:gd name="connsiteX5" fmla="*/ 5771365 w 6435594"/>
              <a:gd name="connsiteY5" fmla="*/ 4036545 h 4832820"/>
              <a:gd name="connsiteX6" fmla="*/ 4000087 w 6435594"/>
              <a:gd name="connsiteY6" fmla="*/ 3814752 h 4832820"/>
              <a:gd name="connsiteX7" fmla="*/ 2550246 w 6435594"/>
              <a:gd name="connsiteY7" fmla="*/ 4722409 h 4832820"/>
              <a:gd name="connsiteX8" fmla="*/ 955993 w 6435594"/>
              <a:gd name="connsiteY8" fmla="*/ 4574221 h 4832820"/>
              <a:gd name="connsiteX9" fmla="*/ 611562 w 6435594"/>
              <a:gd name="connsiteY9" fmla="*/ 4327694 h 4832820"/>
              <a:gd name="connsiteX10" fmla="*/ 73597 w 6435594"/>
              <a:gd name="connsiteY10" fmla="*/ 2234241 h 4832820"/>
              <a:gd name="connsiteX11" fmla="*/ 1415119 w 6435594"/>
              <a:gd name="connsiteY11" fmla="*/ 472724 h 4832820"/>
              <a:gd name="connsiteX12" fmla="*/ 2812994 w 6435594"/>
              <a:gd name="connsiteY12" fmla="*/ 2233 h 48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35594" h="4832820">
                <a:moveTo>
                  <a:pt x="2812994" y="2233"/>
                </a:moveTo>
                <a:cubicBezTo>
                  <a:pt x="3410654" y="-24534"/>
                  <a:pt x="4001194" y="192472"/>
                  <a:pt x="4516590" y="490036"/>
                </a:cubicBezTo>
                <a:cubicBezTo>
                  <a:pt x="4545223" y="506568"/>
                  <a:pt x="4573857" y="523099"/>
                  <a:pt x="4595331" y="535497"/>
                </a:cubicBezTo>
                <a:cubicBezTo>
                  <a:pt x="4949117" y="749290"/>
                  <a:pt x="5275103" y="994701"/>
                  <a:pt x="5576319" y="1283017"/>
                </a:cubicBezTo>
                <a:cubicBezTo>
                  <a:pt x="5972523" y="1654775"/>
                  <a:pt x="6326346" y="2116473"/>
                  <a:pt x="6416449" y="2654727"/>
                </a:cubicBezTo>
                <a:cubicBezTo>
                  <a:pt x="6506551" y="3192982"/>
                  <a:pt x="6276500" y="3822881"/>
                  <a:pt x="5771365" y="4036545"/>
                </a:cubicBezTo>
                <a:cubicBezTo>
                  <a:pt x="5326795" y="4227969"/>
                  <a:pt x="4641795" y="3794349"/>
                  <a:pt x="4000087" y="3814752"/>
                </a:cubicBezTo>
                <a:cubicBezTo>
                  <a:pt x="3361408" y="3846439"/>
                  <a:pt x="2985464" y="4563719"/>
                  <a:pt x="2550246" y="4722409"/>
                </a:cubicBezTo>
                <a:cubicBezTo>
                  <a:pt x="2027767" y="4916523"/>
                  <a:pt x="1428440" y="4846988"/>
                  <a:pt x="955993" y="4574221"/>
                </a:cubicBezTo>
                <a:cubicBezTo>
                  <a:pt x="834302" y="4503962"/>
                  <a:pt x="716740" y="4426554"/>
                  <a:pt x="611562" y="4327694"/>
                </a:cubicBezTo>
                <a:cubicBezTo>
                  <a:pt x="65298" y="3802561"/>
                  <a:pt x="-117898" y="2962673"/>
                  <a:pt x="73597" y="2234241"/>
                </a:cubicBezTo>
                <a:cubicBezTo>
                  <a:pt x="257934" y="1501676"/>
                  <a:pt x="780075" y="878337"/>
                  <a:pt x="1415119" y="472724"/>
                </a:cubicBezTo>
                <a:cubicBezTo>
                  <a:pt x="1834352" y="209467"/>
                  <a:pt x="2315814" y="20274"/>
                  <a:pt x="2812994" y="223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1062007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0E12740-4A50-4A1A-91B5-BF6C2667708A}"/>
              </a:ext>
            </a:extLst>
          </p:cNvPr>
          <p:cNvSpPr>
            <a:spLocks noGrp="1"/>
          </p:cNvSpPr>
          <p:nvPr>
            <p:ph type="pic" sz="quarter" idx="17" hasCustomPrompt="1"/>
          </p:nvPr>
        </p:nvSpPr>
        <p:spPr>
          <a:xfrm>
            <a:off x="7758334" y="1057089"/>
            <a:ext cx="4290644" cy="4290642"/>
          </a:xfrm>
          <a:custGeom>
            <a:avLst/>
            <a:gdLst>
              <a:gd name="connsiteX0" fmla="*/ 2145322 w 4290644"/>
              <a:gd name="connsiteY0" fmla="*/ 0 h 4290642"/>
              <a:gd name="connsiteX1" fmla="*/ 4290644 w 4290644"/>
              <a:gd name="connsiteY1" fmla="*/ 2145321 h 4290642"/>
              <a:gd name="connsiteX2" fmla="*/ 2145322 w 4290644"/>
              <a:gd name="connsiteY2" fmla="*/ 4290642 h 4290642"/>
              <a:gd name="connsiteX3" fmla="*/ 0 w 4290644"/>
              <a:gd name="connsiteY3" fmla="*/ 2145321 h 4290642"/>
              <a:gd name="connsiteX4" fmla="*/ 2145322 w 4290644"/>
              <a:gd name="connsiteY4" fmla="*/ 0 h 4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644" h="4290642">
                <a:moveTo>
                  <a:pt x="2145322" y="0"/>
                </a:moveTo>
                <a:cubicBezTo>
                  <a:pt x="3330151" y="0"/>
                  <a:pt x="4290644" y="960493"/>
                  <a:pt x="4290644" y="2145321"/>
                </a:cubicBezTo>
                <a:cubicBezTo>
                  <a:pt x="4290644" y="3330149"/>
                  <a:pt x="3330151" y="4290642"/>
                  <a:pt x="2145322" y="4290642"/>
                </a:cubicBezTo>
                <a:cubicBezTo>
                  <a:pt x="960493" y="4290642"/>
                  <a:pt x="0" y="3330149"/>
                  <a:pt x="0" y="2145321"/>
                </a:cubicBezTo>
                <a:cubicBezTo>
                  <a:pt x="0" y="960493"/>
                  <a:pt x="960493" y="0"/>
                  <a:pt x="214532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4011615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7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2F0AF0-810F-4826-81B1-898183639F02}"/>
              </a:ext>
            </a:extLst>
          </p:cNvPr>
          <p:cNvSpPr>
            <a:spLocks noGrp="1"/>
          </p:cNvSpPr>
          <p:nvPr>
            <p:ph type="pic" sz="quarter" idx="24" hasCustomPrompt="1"/>
          </p:nvPr>
        </p:nvSpPr>
        <p:spPr>
          <a:xfrm>
            <a:off x="250777" y="2446028"/>
            <a:ext cx="7068479" cy="4411973"/>
          </a:xfrm>
          <a:custGeom>
            <a:avLst/>
            <a:gdLst>
              <a:gd name="connsiteX0" fmla="*/ 4921287 w 7068479"/>
              <a:gd name="connsiteY0" fmla="*/ 0 h 4411973"/>
              <a:gd name="connsiteX1" fmla="*/ 7068479 w 7068479"/>
              <a:gd name="connsiteY1" fmla="*/ 4411973 h 4411973"/>
              <a:gd name="connsiteX2" fmla="*/ 0 w 7068479"/>
              <a:gd name="connsiteY2" fmla="*/ 4411973 h 4411973"/>
            </a:gdLst>
            <a:ahLst/>
            <a:cxnLst>
              <a:cxn ang="0">
                <a:pos x="connsiteX0" y="connsiteY0"/>
              </a:cxn>
              <a:cxn ang="0">
                <a:pos x="connsiteX1" y="connsiteY1"/>
              </a:cxn>
              <a:cxn ang="0">
                <a:pos x="connsiteX2" y="connsiteY2"/>
              </a:cxn>
            </a:cxnLst>
            <a:rect l="l" t="t" r="r" b="b"/>
            <a:pathLst>
              <a:path w="7068479" h="4411973">
                <a:moveTo>
                  <a:pt x="4921287" y="0"/>
                </a:moveTo>
                <a:lnTo>
                  <a:pt x="7068479" y="4411973"/>
                </a:lnTo>
                <a:lnTo>
                  <a:pt x="0" y="441197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3" name="Picture Placeholder 12">
            <a:extLst>
              <a:ext uri="{FF2B5EF4-FFF2-40B4-BE49-F238E27FC236}">
                <a16:creationId xmlns:a16="http://schemas.microsoft.com/office/drawing/2014/main" id="{82EF23AC-17F6-4926-B465-89F43AF9E1DA}"/>
              </a:ext>
            </a:extLst>
          </p:cNvPr>
          <p:cNvSpPr>
            <a:spLocks noGrp="1"/>
          </p:cNvSpPr>
          <p:nvPr>
            <p:ph type="pic" sz="quarter" idx="23" hasCustomPrompt="1"/>
          </p:nvPr>
        </p:nvSpPr>
        <p:spPr>
          <a:xfrm>
            <a:off x="-1" y="1708700"/>
            <a:ext cx="2745420" cy="5126817"/>
          </a:xfrm>
          <a:custGeom>
            <a:avLst/>
            <a:gdLst>
              <a:gd name="connsiteX0" fmla="*/ 0 w 2745420"/>
              <a:gd name="connsiteY0" fmla="*/ 0 h 5126817"/>
              <a:gd name="connsiteX1" fmla="*/ 2745420 w 2745420"/>
              <a:gd name="connsiteY1" fmla="*/ 2647785 h 5126817"/>
              <a:gd name="connsiteX2" fmla="*/ 0 w 2745420"/>
              <a:gd name="connsiteY2" fmla="*/ 5126817 h 5126817"/>
            </a:gdLst>
            <a:ahLst/>
            <a:cxnLst>
              <a:cxn ang="0">
                <a:pos x="connsiteX0" y="connsiteY0"/>
              </a:cxn>
              <a:cxn ang="0">
                <a:pos x="connsiteX1" y="connsiteY1"/>
              </a:cxn>
              <a:cxn ang="0">
                <a:pos x="connsiteX2" y="connsiteY2"/>
              </a:cxn>
            </a:cxnLst>
            <a:rect l="l" t="t" r="r" b="b"/>
            <a:pathLst>
              <a:path w="2745420" h="5126817">
                <a:moveTo>
                  <a:pt x="0" y="0"/>
                </a:moveTo>
                <a:lnTo>
                  <a:pt x="2745420" y="2647785"/>
                </a:lnTo>
                <a:lnTo>
                  <a:pt x="0" y="512681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2" name="Picture Placeholder 11">
            <a:extLst>
              <a:ext uri="{FF2B5EF4-FFF2-40B4-BE49-F238E27FC236}">
                <a16:creationId xmlns:a16="http://schemas.microsoft.com/office/drawing/2014/main" id="{238FD3D3-7D65-4C8F-A55B-4CFC209BE644}"/>
              </a:ext>
            </a:extLst>
          </p:cNvPr>
          <p:cNvSpPr>
            <a:spLocks noGrp="1"/>
          </p:cNvSpPr>
          <p:nvPr>
            <p:ph type="pic" sz="quarter" idx="22" hasCustomPrompt="1"/>
          </p:nvPr>
        </p:nvSpPr>
        <p:spPr>
          <a:xfrm>
            <a:off x="-1" y="0"/>
            <a:ext cx="7570034" cy="4172414"/>
          </a:xfrm>
          <a:custGeom>
            <a:avLst/>
            <a:gdLst>
              <a:gd name="connsiteX0" fmla="*/ 7570034 w 7570034"/>
              <a:gd name="connsiteY0" fmla="*/ 0 h 4172414"/>
              <a:gd name="connsiteX1" fmla="*/ 2949270 w 7570034"/>
              <a:gd name="connsiteY1" fmla="*/ 4172414 h 4172414"/>
              <a:gd name="connsiteX2" fmla="*/ 0 w 7570034"/>
              <a:gd name="connsiteY2" fmla="*/ 1328029 h 4172414"/>
              <a:gd name="connsiteX3" fmla="*/ 0 w 7570034"/>
              <a:gd name="connsiteY3" fmla="*/ 1 h 4172414"/>
            </a:gdLst>
            <a:ahLst/>
            <a:cxnLst>
              <a:cxn ang="0">
                <a:pos x="connsiteX0" y="connsiteY0"/>
              </a:cxn>
              <a:cxn ang="0">
                <a:pos x="connsiteX1" y="connsiteY1"/>
              </a:cxn>
              <a:cxn ang="0">
                <a:pos x="connsiteX2" y="connsiteY2"/>
              </a:cxn>
              <a:cxn ang="0">
                <a:pos x="connsiteX3" y="connsiteY3"/>
              </a:cxn>
            </a:cxnLst>
            <a:rect l="l" t="t" r="r" b="b"/>
            <a:pathLst>
              <a:path w="7570034" h="4172414">
                <a:moveTo>
                  <a:pt x="7570034" y="0"/>
                </a:moveTo>
                <a:lnTo>
                  <a:pt x="2949270" y="4172414"/>
                </a:lnTo>
                <a:lnTo>
                  <a:pt x="0" y="1328029"/>
                </a:lnTo>
                <a:lnTo>
                  <a:pt x="0" y="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3747562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9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BD1865-7B07-46A6-9877-877BB9EC2864}"/>
              </a:ext>
            </a:extLst>
          </p:cNvPr>
          <p:cNvSpPr>
            <a:spLocks noGrp="1"/>
          </p:cNvSpPr>
          <p:nvPr>
            <p:ph type="pic" sz="quarter" idx="22" hasCustomPrompt="1"/>
          </p:nvPr>
        </p:nvSpPr>
        <p:spPr>
          <a:xfrm>
            <a:off x="5174962" y="1"/>
            <a:ext cx="7017038" cy="6901315"/>
          </a:xfrm>
          <a:custGeom>
            <a:avLst/>
            <a:gdLst>
              <a:gd name="connsiteX0" fmla="*/ 3618268 w 7017038"/>
              <a:gd name="connsiteY0" fmla="*/ 3881895 h 6901315"/>
              <a:gd name="connsiteX1" fmla="*/ 3819612 w 7017038"/>
              <a:gd name="connsiteY1" fmla="*/ 3965294 h 6901315"/>
              <a:gd name="connsiteX2" fmla="*/ 5224488 w 7017038"/>
              <a:gd name="connsiteY2" fmla="*/ 5370170 h 6901315"/>
              <a:gd name="connsiteX3" fmla="*/ 5224488 w 7017038"/>
              <a:gd name="connsiteY3" fmla="*/ 5772858 h 6901315"/>
              <a:gd name="connsiteX4" fmla="*/ 4096031 w 7017038"/>
              <a:gd name="connsiteY4" fmla="*/ 6901315 h 6901315"/>
              <a:gd name="connsiteX5" fmla="*/ 3140504 w 7017038"/>
              <a:gd name="connsiteY5" fmla="*/ 6901315 h 6901315"/>
              <a:gd name="connsiteX6" fmla="*/ 2012048 w 7017038"/>
              <a:gd name="connsiteY6" fmla="*/ 5772858 h 6901315"/>
              <a:gd name="connsiteX7" fmla="*/ 2012048 w 7017038"/>
              <a:gd name="connsiteY7" fmla="*/ 5370170 h 6901315"/>
              <a:gd name="connsiteX8" fmla="*/ 3416924 w 7017038"/>
              <a:gd name="connsiteY8" fmla="*/ 3965294 h 6901315"/>
              <a:gd name="connsiteX9" fmla="*/ 3618268 w 7017038"/>
              <a:gd name="connsiteY9" fmla="*/ 3881895 h 6901315"/>
              <a:gd name="connsiteX10" fmla="*/ 5546918 w 7017038"/>
              <a:gd name="connsiteY10" fmla="*/ 1932228 h 6901315"/>
              <a:gd name="connsiteX11" fmla="*/ 5748261 w 7017038"/>
              <a:gd name="connsiteY11" fmla="*/ 2015628 h 6901315"/>
              <a:gd name="connsiteX12" fmla="*/ 7017038 w 7017038"/>
              <a:gd name="connsiteY12" fmla="*/ 3284402 h 6901315"/>
              <a:gd name="connsiteX13" fmla="*/ 7017038 w 7017038"/>
              <a:gd name="connsiteY13" fmla="*/ 3959291 h 6901315"/>
              <a:gd name="connsiteX14" fmla="*/ 5748261 w 7017038"/>
              <a:gd name="connsiteY14" fmla="*/ 5228068 h 6901315"/>
              <a:gd name="connsiteX15" fmla="*/ 5345573 w 7017038"/>
              <a:gd name="connsiteY15" fmla="*/ 5228067 h 6901315"/>
              <a:gd name="connsiteX16" fmla="*/ 3940697 w 7017038"/>
              <a:gd name="connsiteY16" fmla="*/ 3823192 h 6901315"/>
              <a:gd name="connsiteX17" fmla="*/ 3940697 w 7017038"/>
              <a:gd name="connsiteY17" fmla="*/ 3420503 h 6901315"/>
              <a:gd name="connsiteX18" fmla="*/ 5345573 w 7017038"/>
              <a:gd name="connsiteY18" fmla="*/ 2015628 h 6901315"/>
              <a:gd name="connsiteX19" fmla="*/ 5546918 w 7017038"/>
              <a:gd name="connsiteY19" fmla="*/ 1932228 h 6901315"/>
              <a:gd name="connsiteX20" fmla="*/ 1689620 w 7017038"/>
              <a:gd name="connsiteY20" fmla="*/ 1932227 h 6901315"/>
              <a:gd name="connsiteX21" fmla="*/ 1890965 w 7017038"/>
              <a:gd name="connsiteY21" fmla="*/ 2015626 h 6901315"/>
              <a:gd name="connsiteX22" fmla="*/ 3295840 w 7017038"/>
              <a:gd name="connsiteY22" fmla="*/ 3420502 h 6901315"/>
              <a:gd name="connsiteX23" fmla="*/ 3295840 w 7017038"/>
              <a:gd name="connsiteY23" fmla="*/ 3823191 h 6901315"/>
              <a:gd name="connsiteX24" fmla="*/ 1890965 w 7017038"/>
              <a:gd name="connsiteY24" fmla="*/ 5228066 h 6901315"/>
              <a:gd name="connsiteX25" fmla="*/ 1488276 w 7017038"/>
              <a:gd name="connsiteY25" fmla="*/ 5228066 h 6901315"/>
              <a:gd name="connsiteX26" fmla="*/ 83400 w 7017038"/>
              <a:gd name="connsiteY26" fmla="*/ 3823191 h 6901315"/>
              <a:gd name="connsiteX27" fmla="*/ 83400 w 7017038"/>
              <a:gd name="connsiteY27" fmla="*/ 3420502 h 6901315"/>
              <a:gd name="connsiteX28" fmla="*/ 1488276 w 7017038"/>
              <a:gd name="connsiteY28" fmla="*/ 2015626 h 6901315"/>
              <a:gd name="connsiteX29" fmla="*/ 1689620 w 7017038"/>
              <a:gd name="connsiteY29" fmla="*/ 1932227 h 6901315"/>
              <a:gd name="connsiteX30" fmla="*/ 7017037 w 7017038"/>
              <a:gd name="connsiteY30" fmla="*/ 323146 h 6901315"/>
              <a:gd name="connsiteX31" fmla="*/ 7017037 w 7017038"/>
              <a:gd name="connsiteY31" fmla="*/ 3021212 h 6901315"/>
              <a:gd name="connsiteX32" fmla="*/ 5869347 w 7017038"/>
              <a:gd name="connsiteY32" fmla="*/ 1873524 h 6901315"/>
              <a:gd name="connsiteX33" fmla="*/ 5869347 w 7017038"/>
              <a:gd name="connsiteY33" fmla="*/ 1470835 h 6901315"/>
              <a:gd name="connsiteX34" fmla="*/ 3522621 w 7017038"/>
              <a:gd name="connsiteY34" fmla="*/ 1 h 6901315"/>
              <a:gd name="connsiteX35" fmla="*/ 3713915 w 7017038"/>
              <a:gd name="connsiteY35" fmla="*/ 1 h 6901315"/>
              <a:gd name="connsiteX36" fmla="*/ 3725417 w 7017038"/>
              <a:gd name="connsiteY36" fmla="*/ 3409 h 6901315"/>
              <a:gd name="connsiteX37" fmla="*/ 3819612 w 7017038"/>
              <a:gd name="connsiteY37" fmla="*/ 65958 h 6901315"/>
              <a:gd name="connsiteX38" fmla="*/ 5224489 w 7017038"/>
              <a:gd name="connsiteY38" fmla="*/ 1470834 h 6901315"/>
              <a:gd name="connsiteX39" fmla="*/ 5224489 w 7017038"/>
              <a:gd name="connsiteY39" fmla="*/ 1873524 h 6901315"/>
              <a:gd name="connsiteX40" fmla="*/ 3819612 w 7017038"/>
              <a:gd name="connsiteY40" fmla="*/ 3278399 h 6901315"/>
              <a:gd name="connsiteX41" fmla="*/ 3416924 w 7017038"/>
              <a:gd name="connsiteY41" fmla="*/ 3278399 h 6901315"/>
              <a:gd name="connsiteX42" fmla="*/ 2012049 w 7017038"/>
              <a:gd name="connsiteY42" fmla="*/ 1873524 h 6901315"/>
              <a:gd name="connsiteX43" fmla="*/ 2012048 w 7017038"/>
              <a:gd name="connsiteY43" fmla="*/ 1470835 h 6901315"/>
              <a:gd name="connsiteX44" fmla="*/ 3416924 w 7017038"/>
              <a:gd name="connsiteY44" fmla="*/ 65958 h 6901315"/>
              <a:gd name="connsiteX45" fmla="*/ 3511119 w 7017038"/>
              <a:gd name="connsiteY45" fmla="*/ 3409 h 6901315"/>
              <a:gd name="connsiteX46" fmla="*/ 4016841 w 7017038"/>
              <a:gd name="connsiteY46" fmla="*/ 0 h 6901315"/>
              <a:gd name="connsiteX47" fmla="*/ 7017037 w 7017038"/>
              <a:gd name="connsiteY47" fmla="*/ 0 h 6901315"/>
              <a:gd name="connsiteX48" fmla="*/ 7017037 w 7017038"/>
              <a:gd name="connsiteY48" fmla="*/ 59954 h 6901315"/>
              <a:gd name="connsiteX49" fmla="*/ 5748260 w 7017038"/>
              <a:gd name="connsiteY49" fmla="*/ 1328730 h 6901315"/>
              <a:gd name="connsiteX50" fmla="*/ 5345572 w 7017038"/>
              <a:gd name="connsiteY50" fmla="*/ 1328730 h 690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17038" h="6901315">
                <a:moveTo>
                  <a:pt x="3618268" y="3881895"/>
                </a:moveTo>
                <a:cubicBezTo>
                  <a:pt x="3691140" y="3881894"/>
                  <a:pt x="3764013" y="3909695"/>
                  <a:pt x="3819612" y="3965294"/>
                </a:cubicBezTo>
                <a:lnTo>
                  <a:pt x="5224488" y="5370170"/>
                </a:lnTo>
                <a:cubicBezTo>
                  <a:pt x="5335688" y="5481369"/>
                  <a:pt x="5335688" y="5661659"/>
                  <a:pt x="5224488" y="5772858"/>
                </a:cubicBezTo>
                <a:lnTo>
                  <a:pt x="4096031" y="6901315"/>
                </a:lnTo>
                <a:lnTo>
                  <a:pt x="3140504" y="6901315"/>
                </a:lnTo>
                <a:lnTo>
                  <a:pt x="2012048" y="5772858"/>
                </a:lnTo>
                <a:cubicBezTo>
                  <a:pt x="1900849" y="5661659"/>
                  <a:pt x="1900849" y="5481369"/>
                  <a:pt x="2012048" y="5370170"/>
                </a:cubicBezTo>
                <a:lnTo>
                  <a:pt x="3416924" y="3965294"/>
                </a:lnTo>
                <a:cubicBezTo>
                  <a:pt x="3472523" y="3909694"/>
                  <a:pt x="3545396" y="3881895"/>
                  <a:pt x="3618268" y="3881895"/>
                </a:cubicBezTo>
                <a:close/>
                <a:moveTo>
                  <a:pt x="5546918" y="1932228"/>
                </a:moveTo>
                <a:cubicBezTo>
                  <a:pt x="5619789" y="1932228"/>
                  <a:pt x="5692662" y="1960028"/>
                  <a:pt x="5748261" y="2015628"/>
                </a:cubicBezTo>
                <a:lnTo>
                  <a:pt x="7017038" y="3284402"/>
                </a:lnTo>
                <a:lnTo>
                  <a:pt x="7017038" y="3959291"/>
                </a:lnTo>
                <a:lnTo>
                  <a:pt x="5748261" y="5228068"/>
                </a:lnTo>
                <a:cubicBezTo>
                  <a:pt x="5637062" y="5339266"/>
                  <a:pt x="5456772" y="5339267"/>
                  <a:pt x="5345573" y="5228067"/>
                </a:cubicBezTo>
                <a:lnTo>
                  <a:pt x="3940697" y="3823192"/>
                </a:lnTo>
                <a:cubicBezTo>
                  <a:pt x="3829497" y="3711992"/>
                  <a:pt x="3829497" y="3531703"/>
                  <a:pt x="3940697" y="3420503"/>
                </a:cubicBezTo>
                <a:lnTo>
                  <a:pt x="5345573" y="2015628"/>
                </a:lnTo>
                <a:cubicBezTo>
                  <a:pt x="5401172" y="1960028"/>
                  <a:pt x="5474045" y="1932228"/>
                  <a:pt x="5546918" y="1932228"/>
                </a:cubicBezTo>
                <a:close/>
                <a:moveTo>
                  <a:pt x="1689620" y="1932227"/>
                </a:moveTo>
                <a:cubicBezTo>
                  <a:pt x="1762493" y="1932226"/>
                  <a:pt x="1835366" y="1960027"/>
                  <a:pt x="1890965" y="2015626"/>
                </a:cubicBezTo>
                <a:lnTo>
                  <a:pt x="3295840" y="3420502"/>
                </a:lnTo>
                <a:cubicBezTo>
                  <a:pt x="3407040" y="3531701"/>
                  <a:pt x="3407040" y="3711991"/>
                  <a:pt x="3295840" y="3823191"/>
                </a:cubicBezTo>
                <a:lnTo>
                  <a:pt x="1890965" y="5228066"/>
                </a:lnTo>
                <a:cubicBezTo>
                  <a:pt x="1779765" y="5339266"/>
                  <a:pt x="1599476" y="5339266"/>
                  <a:pt x="1488276" y="5228066"/>
                </a:cubicBezTo>
                <a:lnTo>
                  <a:pt x="83400" y="3823191"/>
                </a:lnTo>
                <a:cubicBezTo>
                  <a:pt x="-27799" y="3711991"/>
                  <a:pt x="-27799" y="3531701"/>
                  <a:pt x="83400" y="3420502"/>
                </a:cubicBezTo>
                <a:lnTo>
                  <a:pt x="1488276" y="2015626"/>
                </a:lnTo>
                <a:cubicBezTo>
                  <a:pt x="1543876" y="1960028"/>
                  <a:pt x="1616748" y="1932226"/>
                  <a:pt x="1689620" y="1932227"/>
                </a:cubicBezTo>
                <a:close/>
                <a:moveTo>
                  <a:pt x="7017037" y="323146"/>
                </a:moveTo>
                <a:lnTo>
                  <a:pt x="7017037" y="3021212"/>
                </a:lnTo>
                <a:lnTo>
                  <a:pt x="5869347" y="1873524"/>
                </a:lnTo>
                <a:cubicBezTo>
                  <a:pt x="5758147" y="1762324"/>
                  <a:pt x="5758147" y="1582034"/>
                  <a:pt x="5869347" y="1470835"/>
                </a:cubicBezTo>
                <a:close/>
                <a:moveTo>
                  <a:pt x="3522621" y="1"/>
                </a:moveTo>
                <a:lnTo>
                  <a:pt x="3713915" y="1"/>
                </a:lnTo>
                <a:lnTo>
                  <a:pt x="3725417" y="3409"/>
                </a:lnTo>
                <a:cubicBezTo>
                  <a:pt x="3759694" y="17310"/>
                  <a:pt x="3791812" y="38159"/>
                  <a:pt x="3819612" y="65958"/>
                </a:cubicBezTo>
                <a:lnTo>
                  <a:pt x="5224489" y="1470834"/>
                </a:lnTo>
                <a:cubicBezTo>
                  <a:pt x="5335688" y="1582034"/>
                  <a:pt x="5335688" y="1762324"/>
                  <a:pt x="5224489" y="1873524"/>
                </a:cubicBezTo>
                <a:lnTo>
                  <a:pt x="3819612" y="3278399"/>
                </a:lnTo>
                <a:cubicBezTo>
                  <a:pt x="3708413" y="3389597"/>
                  <a:pt x="3528123" y="3389597"/>
                  <a:pt x="3416924" y="3278399"/>
                </a:cubicBezTo>
                <a:lnTo>
                  <a:pt x="2012049" y="1873524"/>
                </a:lnTo>
                <a:cubicBezTo>
                  <a:pt x="1900849" y="1762324"/>
                  <a:pt x="1900849" y="1582034"/>
                  <a:pt x="2012048" y="1470835"/>
                </a:cubicBezTo>
                <a:lnTo>
                  <a:pt x="3416924" y="65958"/>
                </a:lnTo>
                <a:cubicBezTo>
                  <a:pt x="3444724" y="38159"/>
                  <a:pt x="3476842" y="17310"/>
                  <a:pt x="3511119" y="3409"/>
                </a:cubicBezTo>
                <a:close/>
                <a:moveTo>
                  <a:pt x="4016841" y="0"/>
                </a:moveTo>
                <a:lnTo>
                  <a:pt x="7017037" y="0"/>
                </a:lnTo>
                <a:lnTo>
                  <a:pt x="7017037" y="59954"/>
                </a:lnTo>
                <a:lnTo>
                  <a:pt x="5748260" y="1328730"/>
                </a:lnTo>
                <a:cubicBezTo>
                  <a:pt x="5637061" y="1439930"/>
                  <a:pt x="5456771" y="1439930"/>
                  <a:pt x="5345572" y="132873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1427178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0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E0C65B0-F37C-47A1-9967-F1EA4F3BC943}"/>
              </a:ext>
            </a:extLst>
          </p:cNvPr>
          <p:cNvSpPr>
            <a:spLocks noGrp="1"/>
          </p:cNvSpPr>
          <p:nvPr>
            <p:ph type="pic" sz="quarter" idx="22" hasCustomPrompt="1"/>
          </p:nvPr>
        </p:nvSpPr>
        <p:spPr>
          <a:xfrm>
            <a:off x="-1932597" y="-643627"/>
            <a:ext cx="8803241" cy="7129004"/>
          </a:xfrm>
          <a:custGeom>
            <a:avLst/>
            <a:gdLst>
              <a:gd name="connsiteX0" fmla="*/ 3751075 w 8803241"/>
              <a:gd name="connsiteY0" fmla="*/ 5599606 h 7129004"/>
              <a:gd name="connsiteX1" fmla="*/ 4517001 w 8803241"/>
              <a:gd name="connsiteY1" fmla="*/ 6365533 h 7129004"/>
              <a:gd name="connsiteX2" fmla="*/ 3751075 w 8803241"/>
              <a:gd name="connsiteY2" fmla="*/ 7129004 h 7129004"/>
              <a:gd name="connsiteX3" fmla="*/ 2980239 w 8803241"/>
              <a:gd name="connsiteY3" fmla="*/ 6365533 h 7129004"/>
              <a:gd name="connsiteX4" fmla="*/ 2474532 w 8803241"/>
              <a:gd name="connsiteY4" fmla="*/ 4325517 h 7129004"/>
              <a:gd name="connsiteX5" fmla="*/ 3689703 w 8803241"/>
              <a:gd name="connsiteY5" fmla="*/ 5538233 h 7129004"/>
              <a:gd name="connsiteX6" fmla="*/ 2474532 w 8803241"/>
              <a:gd name="connsiteY6" fmla="*/ 6750949 h 7129004"/>
              <a:gd name="connsiteX7" fmla="*/ 1264271 w 8803241"/>
              <a:gd name="connsiteY7" fmla="*/ 5538233 h 7129004"/>
              <a:gd name="connsiteX8" fmla="*/ 1210262 w 8803241"/>
              <a:gd name="connsiteY8" fmla="*/ 3063703 h 7129004"/>
              <a:gd name="connsiteX9" fmla="*/ 2422978 w 8803241"/>
              <a:gd name="connsiteY9" fmla="*/ 4276420 h 7129004"/>
              <a:gd name="connsiteX10" fmla="*/ 1210262 w 8803241"/>
              <a:gd name="connsiteY10" fmla="*/ 5484226 h 7129004"/>
              <a:gd name="connsiteX11" fmla="*/ 0 w 8803241"/>
              <a:gd name="connsiteY11" fmla="*/ 4276420 h 7129004"/>
              <a:gd name="connsiteX12" fmla="*/ 8390819 w 8803241"/>
              <a:gd name="connsiteY12" fmla="*/ 2562906 h 7129004"/>
              <a:gd name="connsiteX13" fmla="*/ 8803241 w 8803241"/>
              <a:gd name="connsiteY13" fmla="*/ 2975327 h 7129004"/>
              <a:gd name="connsiteX14" fmla="*/ 6291887 w 8803241"/>
              <a:gd name="connsiteY14" fmla="*/ 5476861 h 7129004"/>
              <a:gd name="connsiteX15" fmla="*/ 5884375 w 8803241"/>
              <a:gd name="connsiteY15" fmla="*/ 5069349 h 7129004"/>
              <a:gd name="connsiteX16" fmla="*/ 2020378 w 8803241"/>
              <a:gd name="connsiteY16" fmla="*/ 1320731 h 7129004"/>
              <a:gd name="connsiteX17" fmla="*/ 6240335 w 8803241"/>
              <a:gd name="connsiteY17" fmla="*/ 5533323 h 7129004"/>
              <a:gd name="connsiteX18" fmla="*/ 5027619 w 8803241"/>
              <a:gd name="connsiteY18" fmla="*/ 6746039 h 7129004"/>
              <a:gd name="connsiteX19" fmla="*/ 805207 w 8803241"/>
              <a:gd name="connsiteY19" fmla="*/ 2533447 h 7129004"/>
              <a:gd name="connsiteX20" fmla="*/ 3265006 w 8803241"/>
              <a:gd name="connsiteY20" fmla="*/ 24548 h 7129004"/>
              <a:gd name="connsiteX21" fmla="*/ 4480177 w 8803241"/>
              <a:gd name="connsiteY21" fmla="*/ 1237264 h 7129004"/>
              <a:gd name="connsiteX22" fmla="*/ 3265006 w 8803241"/>
              <a:gd name="connsiteY22" fmla="*/ 2449980 h 7129004"/>
              <a:gd name="connsiteX23" fmla="*/ 2052289 w 8803241"/>
              <a:gd name="connsiteY23" fmla="*/ 1237264 h 7129004"/>
              <a:gd name="connsiteX24" fmla="*/ 5823002 w 8803241"/>
              <a:gd name="connsiteY24" fmla="*/ 0 h 7129004"/>
              <a:gd name="connsiteX25" fmla="*/ 8329446 w 8803241"/>
              <a:gd name="connsiteY25" fmla="*/ 2501534 h 7129004"/>
              <a:gd name="connsiteX26" fmla="*/ 5823002 w 8803241"/>
              <a:gd name="connsiteY26" fmla="*/ 5010432 h 7129004"/>
              <a:gd name="connsiteX27" fmla="*/ 3311650 w 8803241"/>
              <a:gd name="connsiteY27" fmla="*/ 2501534 h 7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03241" h="7129004">
                <a:moveTo>
                  <a:pt x="3751075" y="5599606"/>
                </a:moveTo>
                <a:lnTo>
                  <a:pt x="4517001" y="6365533"/>
                </a:lnTo>
                <a:lnTo>
                  <a:pt x="3751075" y="7129004"/>
                </a:lnTo>
                <a:lnTo>
                  <a:pt x="2980239" y="6365533"/>
                </a:lnTo>
                <a:close/>
                <a:moveTo>
                  <a:pt x="2474532" y="4325517"/>
                </a:moveTo>
                <a:lnTo>
                  <a:pt x="3689703" y="5538233"/>
                </a:lnTo>
                <a:lnTo>
                  <a:pt x="2474532" y="6750949"/>
                </a:lnTo>
                <a:lnTo>
                  <a:pt x="1264271" y="5538233"/>
                </a:lnTo>
                <a:close/>
                <a:moveTo>
                  <a:pt x="1210262" y="3063703"/>
                </a:moveTo>
                <a:lnTo>
                  <a:pt x="2422978" y="4276420"/>
                </a:lnTo>
                <a:lnTo>
                  <a:pt x="1210262" y="5484226"/>
                </a:lnTo>
                <a:lnTo>
                  <a:pt x="0" y="4276420"/>
                </a:lnTo>
                <a:close/>
                <a:moveTo>
                  <a:pt x="8390819" y="2562906"/>
                </a:moveTo>
                <a:lnTo>
                  <a:pt x="8803241" y="2975327"/>
                </a:lnTo>
                <a:lnTo>
                  <a:pt x="6291887" y="5476861"/>
                </a:lnTo>
                <a:lnTo>
                  <a:pt x="5884375" y="5069349"/>
                </a:lnTo>
                <a:close/>
                <a:moveTo>
                  <a:pt x="2020378" y="1320731"/>
                </a:moveTo>
                <a:lnTo>
                  <a:pt x="6240335" y="5533323"/>
                </a:lnTo>
                <a:lnTo>
                  <a:pt x="5027619" y="6746039"/>
                </a:lnTo>
                <a:lnTo>
                  <a:pt x="805207" y="2533447"/>
                </a:lnTo>
                <a:close/>
                <a:moveTo>
                  <a:pt x="3265006" y="24548"/>
                </a:moveTo>
                <a:lnTo>
                  <a:pt x="4480177" y="1237264"/>
                </a:lnTo>
                <a:lnTo>
                  <a:pt x="3265006" y="2449980"/>
                </a:lnTo>
                <a:lnTo>
                  <a:pt x="2052289" y="1237264"/>
                </a:lnTo>
                <a:close/>
                <a:moveTo>
                  <a:pt x="5823002" y="0"/>
                </a:moveTo>
                <a:lnTo>
                  <a:pt x="8329446" y="2501534"/>
                </a:lnTo>
                <a:lnTo>
                  <a:pt x="5823002" y="5010432"/>
                </a:lnTo>
                <a:lnTo>
                  <a:pt x="3311650" y="250153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3654679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1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8E368A-4027-4D03-AD11-CDC09208CC10}"/>
              </a:ext>
            </a:extLst>
          </p:cNvPr>
          <p:cNvSpPr>
            <a:spLocks noGrp="1"/>
          </p:cNvSpPr>
          <p:nvPr>
            <p:ph type="pic" sz="quarter" idx="22" hasCustomPrompt="1"/>
          </p:nvPr>
        </p:nvSpPr>
        <p:spPr>
          <a:xfrm>
            <a:off x="-1375" y="0"/>
            <a:ext cx="5202026" cy="4880610"/>
          </a:xfrm>
          <a:custGeom>
            <a:avLst/>
            <a:gdLst>
              <a:gd name="connsiteX0" fmla="*/ 0 w 5202026"/>
              <a:gd name="connsiteY0" fmla="*/ 0 h 4880610"/>
              <a:gd name="connsiteX1" fmla="*/ 4807210 w 5202026"/>
              <a:gd name="connsiteY1" fmla="*/ 0 h 4880610"/>
              <a:gd name="connsiteX2" fmla="*/ 4941744 w 5202026"/>
              <a:gd name="connsiteY2" fmla="*/ 279276 h 4880610"/>
              <a:gd name="connsiteX3" fmla="*/ 5202026 w 5202026"/>
              <a:gd name="connsiteY3" fmla="*/ 1568499 h 4880610"/>
              <a:gd name="connsiteX4" fmla="*/ 1889915 w 5202026"/>
              <a:gd name="connsiteY4" fmla="*/ 4880610 h 4880610"/>
              <a:gd name="connsiteX5" fmla="*/ 38082 w 5202026"/>
              <a:gd name="connsiteY5" fmla="*/ 4314953 h 4880610"/>
              <a:gd name="connsiteX6" fmla="*/ 0 w 5202026"/>
              <a:gd name="connsiteY6" fmla="*/ 4286476 h 488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2026" h="4880610">
                <a:moveTo>
                  <a:pt x="0" y="0"/>
                </a:moveTo>
                <a:lnTo>
                  <a:pt x="4807210" y="0"/>
                </a:lnTo>
                <a:lnTo>
                  <a:pt x="4941744" y="279276"/>
                </a:lnTo>
                <a:cubicBezTo>
                  <a:pt x="5109346" y="675532"/>
                  <a:pt x="5202026" y="1111192"/>
                  <a:pt x="5202026" y="1568499"/>
                </a:cubicBezTo>
                <a:cubicBezTo>
                  <a:pt x="5202026" y="3397727"/>
                  <a:pt x="3719143" y="4880610"/>
                  <a:pt x="1889915" y="4880610"/>
                </a:cubicBezTo>
                <a:cubicBezTo>
                  <a:pt x="1203955" y="4880610"/>
                  <a:pt x="566699" y="4672080"/>
                  <a:pt x="38082" y="4314953"/>
                </a:cubicBezTo>
                <a:lnTo>
                  <a:pt x="0" y="428647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207660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8EE8E84-3500-4A32-AB48-85557D51E34A}"/>
              </a:ext>
            </a:extLst>
          </p:cNvPr>
          <p:cNvSpPr>
            <a:spLocks noGrp="1"/>
          </p:cNvSpPr>
          <p:nvPr>
            <p:ph type="pic" sz="quarter" idx="22" hasCustomPrompt="1"/>
          </p:nvPr>
        </p:nvSpPr>
        <p:spPr>
          <a:xfrm>
            <a:off x="4685651" y="0"/>
            <a:ext cx="2826562" cy="2450560"/>
          </a:xfrm>
          <a:custGeom>
            <a:avLst/>
            <a:gdLst>
              <a:gd name="connsiteX0" fmla="*/ 455685 w 2826562"/>
              <a:gd name="connsiteY0" fmla="*/ 0 h 2450560"/>
              <a:gd name="connsiteX1" fmla="*/ 2370878 w 2826562"/>
              <a:gd name="connsiteY1" fmla="*/ 0 h 2450560"/>
              <a:gd name="connsiteX2" fmla="*/ 2412622 w 2826562"/>
              <a:gd name="connsiteY2" fmla="*/ 37940 h 2450560"/>
              <a:gd name="connsiteX3" fmla="*/ 2826562 w 2826562"/>
              <a:gd name="connsiteY3" fmla="*/ 1037280 h 2450560"/>
              <a:gd name="connsiteX4" fmla="*/ 1413281 w 2826562"/>
              <a:gd name="connsiteY4" fmla="*/ 2450560 h 2450560"/>
              <a:gd name="connsiteX5" fmla="*/ 0 w 2826562"/>
              <a:gd name="connsiteY5" fmla="*/ 1037280 h 2450560"/>
              <a:gd name="connsiteX6" fmla="*/ 413940 w 2826562"/>
              <a:gd name="connsiteY6" fmla="*/ 37940 h 24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562" h="2450560">
                <a:moveTo>
                  <a:pt x="455685" y="0"/>
                </a:moveTo>
                <a:lnTo>
                  <a:pt x="2370878" y="0"/>
                </a:lnTo>
                <a:lnTo>
                  <a:pt x="2412622" y="37940"/>
                </a:lnTo>
                <a:cubicBezTo>
                  <a:pt x="2668375" y="293694"/>
                  <a:pt x="2826562" y="647014"/>
                  <a:pt x="2826562" y="1037280"/>
                </a:cubicBezTo>
                <a:cubicBezTo>
                  <a:pt x="2826562" y="1817813"/>
                  <a:pt x="2193815" y="2450560"/>
                  <a:pt x="1413281" y="2450560"/>
                </a:cubicBezTo>
                <a:cubicBezTo>
                  <a:pt x="632747" y="2450560"/>
                  <a:pt x="0" y="1817813"/>
                  <a:pt x="0" y="1037280"/>
                </a:cubicBezTo>
                <a:cubicBezTo>
                  <a:pt x="0" y="647014"/>
                  <a:pt x="158187" y="293694"/>
                  <a:pt x="413940" y="3794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6" name="Slide Number Placeholder 3">
            <a:extLst>
              <a:ext uri="{FF2B5EF4-FFF2-40B4-BE49-F238E27FC236}">
                <a16:creationId xmlns:a16="http://schemas.microsoft.com/office/drawing/2014/main" id="{9BEE8BC6-05C5-4FFB-A913-321869C255D8}"/>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318718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F481-D230-4C8A-A1A5-65748EE11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3F18D-C623-4C60-8382-C022C6568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A544D-9E69-423E-8EEE-05ABFFCD5D9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EAF7CDB-5243-4034-8C81-545A2D1006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3EE8A6-C049-481F-B3BE-4538763B564E}"/>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312370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8A3DB7-2835-4FE6-B475-C43B24D3033D}"/>
              </a:ext>
            </a:extLst>
          </p:cNvPr>
          <p:cNvSpPr>
            <a:spLocks noGrp="1"/>
          </p:cNvSpPr>
          <p:nvPr>
            <p:ph type="pic" sz="quarter" idx="22" hasCustomPrompt="1"/>
          </p:nvPr>
        </p:nvSpPr>
        <p:spPr>
          <a:xfrm>
            <a:off x="2235325" y="2267748"/>
            <a:ext cx="2322510" cy="2322508"/>
          </a:xfrm>
          <a:custGeom>
            <a:avLst/>
            <a:gdLst>
              <a:gd name="connsiteX0" fmla="*/ 1161255 w 2322510"/>
              <a:gd name="connsiteY0" fmla="*/ 0 h 2322508"/>
              <a:gd name="connsiteX1" fmla="*/ 2322510 w 2322510"/>
              <a:gd name="connsiteY1" fmla="*/ 1161254 h 2322508"/>
              <a:gd name="connsiteX2" fmla="*/ 1161255 w 2322510"/>
              <a:gd name="connsiteY2" fmla="*/ 2322508 h 2322508"/>
              <a:gd name="connsiteX3" fmla="*/ 0 w 2322510"/>
              <a:gd name="connsiteY3" fmla="*/ 1161254 h 2322508"/>
              <a:gd name="connsiteX4" fmla="*/ 1161255 w 2322510"/>
              <a:gd name="connsiteY4" fmla="*/ 0 h 232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510" h="2322508">
                <a:moveTo>
                  <a:pt x="1161255" y="0"/>
                </a:moveTo>
                <a:cubicBezTo>
                  <a:pt x="1802598" y="0"/>
                  <a:pt x="2322510" y="519911"/>
                  <a:pt x="2322510" y="1161254"/>
                </a:cubicBezTo>
                <a:cubicBezTo>
                  <a:pt x="2322510" y="1802597"/>
                  <a:pt x="1802598" y="2322508"/>
                  <a:pt x="1161255" y="2322508"/>
                </a:cubicBezTo>
                <a:cubicBezTo>
                  <a:pt x="519912" y="2322508"/>
                  <a:pt x="0" y="1802597"/>
                  <a:pt x="0" y="1161254"/>
                </a:cubicBezTo>
                <a:cubicBezTo>
                  <a:pt x="0" y="519911"/>
                  <a:pt x="519912" y="0"/>
                  <a:pt x="1161255"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6" name="Slide Number Placeholder 3">
            <a:extLst>
              <a:ext uri="{FF2B5EF4-FFF2-40B4-BE49-F238E27FC236}">
                <a16:creationId xmlns:a16="http://schemas.microsoft.com/office/drawing/2014/main" id="{BF934B25-90C1-43E6-8247-5BB38E535D8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3611048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A4E05C-03AD-485E-91A3-CE56D2F660CC}"/>
              </a:ext>
            </a:extLst>
          </p:cNvPr>
          <p:cNvSpPr>
            <a:spLocks noGrp="1"/>
          </p:cNvSpPr>
          <p:nvPr>
            <p:ph type="pic" sz="quarter" idx="22" hasCustomPrompt="1"/>
          </p:nvPr>
        </p:nvSpPr>
        <p:spPr>
          <a:xfrm>
            <a:off x="609600" y="937426"/>
            <a:ext cx="2928628" cy="5091596"/>
          </a:xfrm>
          <a:custGeom>
            <a:avLst/>
            <a:gdLst>
              <a:gd name="connsiteX0" fmla="*/ 0 w 2928628"/>
              <a:gd name="connsiteY0" fmla="*/ 0 h 5091596"/>
              <a:gd name="connsiteX1" fmla="*/ 2928628 w 2928628"/>
              <a:gd name="connsiteY1" fmla="*/ 0 h 5091596"/>
              <a:gd name="connsiteX2" fmla="*/ 2928628 w 2928628"/>
              <a:gd name="connsiteY2" fmla="*/ 5091596 h 5091596"/>
              <a:gd name="connsiteX3" fmla="*/ 0 w 2928628"/>
              <a:gd name="connsiteY3" fmla="*/ 5091596 h 5091596"/>
            </a:gdLst>
            <a:ahLst/>
            <a:cxnLst>
              <a:cxn ang="0">
                <a:pos x="connsiteX0" y="connsiteY0"/>
              </a:cxn>
              <a:cxn ang="0">
                <a:pos x="connsiteX1" y="connsiteY1"/>
              </a:cxn>
              <a:cxn ang="0">
                <a:pos x="connsiteX2" y="connsiteY2"/>
              </a:cxn>
              <a:cxn ang="0">
                <a:pos x="connsiteX3" y="connsiteY3"/>
              </a:cxn>
            </a:cxnLst>
            <a:rect l="l" t="t" r="r" b="b"/>
            <a:pathLst>
              <a:path w="2928628" h="5091596">
                <a:moveTo>
                  <a:pt x="0" y="0"/>
                </a:moveTo>
                <a:lnTo>
                  <a:pt x="2928628" y="0"/>
                </a:lnTo>
                <a:lnTo>
                  <a:pt x="2928628" y="5091596"/>
                </a:lnTo>
                <a:lnTo>
                  <a:pt x="0" y="5091596"/>
                </a:lnTo>
                <a:close/>
              </a:path>
            </a:pathLst>
          </a:custGeom>
          <a:no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6" name="Slide Number Placeholder 3">
            <a:extLst>
              <a:ext uri="{FF2B5EF4-FFF2-40B4-BE49-F238E27FC236}">
                <a16:creationId xmlns:a16="http://schemas.microsoft.com/office/drawing/2014/main" id="{BF934B25-90C1-43E6-8247-5BB38E535D8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174421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9341961-5E16-499F-8522-3D8BF1D300DD}"/>
              </a:ext>
            </a:extLst>
          </p:cNvPr>
          <p:cNvSpPr>
            <a:spLocks noGrp="1"/>
          </p:cNvSpPr>
          <p:nvPr>
            <p:ph type="pic" sz="quarter" idx="17" hasCustomPrompt="1"/>
          </p:nvPr>
        </p:nvSpPr>
        <p:spPr>
          <a:xfrm>
            <a:off x="759968" y="1855053"/>
            <a:ext cx="3957481" cy="4000467"/>
          </a:xfrm>
          <a:custGeom>
            <a:avLst/>
            <a:gdLst>
              <a:gd name="connsiteX0" fmla="*/ 0 w 3957481"/>
              <a:gd name="connsiteY0" fmla="*/ 0 h 4000467"/>
              <a:gd name="connsiteX1" fmla="*/ 3957481 w 3957481"/>
              <a:gd name="connsiteY1" fmla="*/ 0 h 4000467"/>
              <a:gd name="connsiteX2" fmla="*/ 3957481 w 3957481"/>
              <a:gd name="connsiteY2" fmla="*/ 4000467 h 4000467"/>
              <a:gd name="connsiteX3" fmla="*/ 0 w 3957481"/>
              <a:gd name="connsiteY3" fmla="*/ 4000467 h 4000467"/>
            </a:gdLst>
            <a:ahLst/>
            <a:cxnLst>
              <a:cxn ang="0">
                <a:pos x="connsiteX0" y="connsiteY0"/>
              </a:cxn>
              <a:cxn ang="0">
                <a:pos x="connsiteX1" y="connsiteY1"/>
              </a:cxn>
              <a:cxn ang="0">
                <a:pos x="connsiteX2" y="connsiteY2"/>
              </a:cxn>
              <a:cxn ang="0">
                <a:pos x="connsiteX3" y="connsiteY3"/>
              </a:cxn>
            </a:cxnLst>
            <a:rect l="l" t="t" r="r" b="b"/>
            <a:pathLst>
              <a:path w="3957481" h="4000467">
                <a:moveTo>
                  <a:pt x="0" y="0"/>
                </a:moveTo>
                <a:lnTo>
                  <a:pt x="3957481" y="0"/>
                </a:lnTo>
                <a:lnTo>
                  <a:pt x="3957481" y="4000467"/>
                </a:lnTo>
                <a:lnTo>
                  <a:pt x="0" y="400046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1430779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ABCE15E-93A2-4BE5-8FDB-1720A908D686}"/>
              </a:ext>
            </a:extLst>
          </p:cNvPr>
          <p:cNvSpPr>
            <a:spLocks noGrp="1"/>
          </p:cNvSpPr>
          <p:nvPr>
            <p:ph type="pic" sz="quarter" idx="22"/>
          </p:nvPr>
        </p:nvSpPr>
        <p:spPr>
          <a:xfrm>
            <a:off x="0" y="2003617"/>
            <a:ext cx="12192000" cy="2850766"/>
          </a:xfrm>
          <a:custGeom>
            <a:avLst/>
            <a:gdLst>
              <a:gd name="connsiteX0" fmla="*/ 0 w 12192000"/>
              <a:gd name="connsiteY0" fmla="*/ 0 h 2850766"/>
              <a:gd name="connsiteX1" fmla="*/ 12192000 w 12192000"/>
              <a:gd name="connsiteY1" fmla="*/ 0 h 2850766"/>
              <a:gd name="connsiteX2" fmla="*/ 12192000 w 12192000"/>
              <a:gd name="connsiteY2" fmla="*/ 2850766 h 2850766"/>
              <a:gd name="connsiteX3" fmla="*/ 0 w 12192000"/>
              <a:gd name="connsiteY3" fmla="*/ 2850766 h 2850766"/>
            </a:gdLst>
            <a:ahLst/>
            <a:cxnLst>
              <a:cxn ang="0">
                <a:pos x="connsiteX0" y="connsiteY0"/>
              </a:cxn>
              <a:cxn ang="0">
                <a:pos x="connsiteX1" y="connsiteY1"/>
              </a:cxn>
              <a:cxn ang="0">
                <a:pos x="connsiteX2" y="connsiteY2"/>
              </a:cxn>
              <a:cxn ang="0">
                <a:pos x="connsiteX3" y="connsiteY3"/>
              </a:cxn>
            </a:cxnLst>
            <a:rect l="l" t="t" r="r" b="b"/>
            <a:pathLst>
              <a:path w="12192000" h="2850766">
                <a:moveTo>
                  <a:pt x="0" y="0"/>
                </a:moveTo>
                <a:lnTo>
                  <a:pt x="12192000" y="0"/>
                </a:lnTo>
                <a:lnTo>
                  <a:pt x="12192000" y="2850766"/>
                </a:lnTo>
                <a:lnTo>
                  <a:pt x="0" y="2850766"/>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dirty="0"/>
              <a:t>Click icon to add picture</a:t>
            </a:r>
          </a:p>
        </p:txBody>
      </p:sp>
      <p:sp>
        <p:nvSpPr>
          <p:cNvPr id="36" name="Picture Placeholder 35">
            <a:extLst>
              <a:ext uri="{FF2B5EF4-FFF2-40B4-BE49-F238E27FC236}">
                <a16:creationId xmlns:a16="http://schemas.microsoft.com/office/drawing/2014/main" id="{06633BA7-EA54-4C1E-A4D3-2E86F8115015}"/>
              </a:ext>
            </a:extLst>
          </p:cNvPr>
          <p:cNvSpPr>
            <a:spLocks noGrp="1"/>
          </p:cNvSpPr>
          <p:nvPr>
            <p:ph type="pic" sz="quarter" idx="26"/>
          </p:nvPr>
        </p:nvSpPr>
        <p:spPr>
          <a:xfrm>
            <a:off x="8975298"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dirty="0"/>
              <a:t>Click icon to add picture</a:t>
            </a:r>
          </a:p>
        </p:txBody>
      </p:sp>
      <p:sp>
        <p:nvSpPr>
          <p:cNvPr id="35" name="Picture Placeholder 34">
            <a:extLst>
              <a:ext uri="{FF2B5EF4-FFF2-40B4-BE49-F238E27FC236}">
                <a16:creationId xmlns:a16="http://schemas.microsoft.com/office/drawing/2014/main" id="{9F58D27B-35A0-4B4F-853E-F28F39DDD807}"/>
              </a:ext>
            </a:extLst>
          </p:cNvPr>
          <p:cNvSpPr>
            <a:spLocks noGrp="1"/>
          </p:cNvSpPr>
          <p:nvPr>
            <p:ph type="pic" sz="quarter" idx="25"/>
          </p:nvPr>
        </p:nvSpPr>
        <p:spPr>
          <a:xfrm>
            <a:off x="6031071"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dirty="0"/>
              <a:t>Click icon to add picture</a:t>
            </a:r>
          </a:p>
        </p:txBody>
      </p:sp>
      <p:sp>
        <p:nvSpPr>
          <p:cNvPr id="34" name="Picture Placeholder 33">
            <a:extLst>
              <a:ext uri="{FF2B5EF4-FFF2-40B4-BE49-F238E27FC236}">
                <a16:creationId xmlns:a16="http://schemas.microsoft.com/office/drawing/2014/main" id="{27D733A5-2DE7-4C4B-AA4A-CB20306E2850}"/>
              </a:ext>
            </a:extLst>
          </p:cNvPr>
          <p:cNvSpPr>
            <a:spLocks noGrp="1"/>
          </p:cNvSpPr>
          <p:nvPr>
            <p:ph type="pic" sz="quarter" idx="24"/>
          </p:nvPr>
        </p:nvSpPr>
        <p:spPr>
          <a:xfrm>
            <a:off x="3086844"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dirty="0"/>
              <a:t>Click icon to add picture</a:t>
            </a:r>
          </a:p>
        </p:txBody>
      </p:sp>
      <p:sp>
        <p:nvSpPr>
          <p:cNvPr id="33" name="Picture Placeholder 32">
            <a:extLst>
              <a:ext uri="{FF2B5EF4-FFF2-40B4-BE49-F238E27FC236}">
                <a16:creationId xmlns:a16="http://schemas.microsoft.com/office/drawing/2014/main" id="{9D49E0DE-15EB-48C3-9210-7D31D64599EF}"/>
              </a:ext>
            </a:extLst>
          </p:cNvPr>
          <p:cNvSpPr>
            <a:spLocks noGrp="1"/>
          </p:cNvSpPr>
          <p:nvPr>
            <p:ph type="pic" sz="quarter" idx="23"/>
          </p:nvPr>
        </p:nvSpPr>
        <p:spPr>
          <a:xfrm>
            <a:off x="142617"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dirty="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1765522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
        <p:nvSpPr>
          <p:cNvPr id="9" name="Picture Placeholder 8">
            <a:extLst>
              <a:ext uri="{FF2B5EF4-FFF2-40B4-BE49-F238E27FC236}">
                <a16:creationId xmlns:a16="http://schemas.microsoft.com/office/drawing/2014/main" id="{6DAEBD39-75E1-4BD8-8FB7-67884EC5FCE4}"/>
              </a:ext>
            </a:extLst>
          </p:cNvPr>
          <p:cNvSpPr>
            <a:spLocks noGrp="1"/>
          </p:cNvSpPr>
          <p:nvPr>
            <p:ph type="pic" sz="quarter" idx="22"/>
          </p:nvPr>
        </p:nvSpPr>
        <p:spPr>
          <a:xfrm>
            <a:off x="6485206" y="0"/>
            <a:ext cx="5706794" cy="6857554"/>
          </a:xfrm>
          <a:custGeom>
            <a:avLst/>
            <a:gdLst>
              <a:gd name="connsiteX0" fmla="*/ 677550 w 5706794"/>
              <a:gd name="connsiteY0" fmla="*/ 3775667 h 6857554"/>
              <a:gd name="connsiteX1" fmla="*/ 331742 w 5706794"/>
              <a:gd name="connsiteY1" fmla="*/ 3829799 h 6857554"/>
              <a:gd name="connsiteX2" fmla="*/ 223752 w 5706794"/>
              <a:gd name="connsiteY2" fmla="*/ 3997874 h 6857554"/>
              <a:gd name="connsiteX3" fmla="*/ 331742 w 5706794"/>
              <a:gd name="connsiteY3" fmla="*/ 4167618 h 6857554"/>
              <a:gd name="connsiteX4" fmla="*/ 677550 w 5706794"/>
              <a:gd name="connsiteY4" fmla="*/ 4221992 h 6857554"/>
              <a:gd name="connsiteX5" fmla="*/ 1022634 w 5706794"/>
              <a:gd name="connsiteY5" fmla="*/ 4167618 h 6857554"/>
              <a:gd name="connsiteX6" fmla="*/ 1131338 w 5706794"/>
              <a:gd name="connsiteY6" fmla="*/ 3997874 h 6857554"/>
              <a:gd name="connsiteX7" fmla="*/ 1022634 w 5706794"/>
              <a:gd name="connsiteY7" fmla="*/ 3829799 h 6857554"/>
              <a:gd name="connsiteX8" fmla="*/ 677550 w 5706794"/>
              <a:gd name="connsiteY8" fmla="*/ 3775667 h 6857554"/>
              <a:gd name="connsiteX9" fmla="*/ 449754 w 5706794"/>
              <a:gd name="connsiteY9" fmla="*/ 1435177 h 6857554"/>
              <a:gd name="connsiteX10" fmla="*/ 307071 w 5706794"/>
              <a:gd name="connsiteY10" fmla="*/ 1488828 h 6857554"/>
              <a:gd name="connsiteX11" fmla="*/ 242734 w 5706794"/>
              <a:gd name="connsiteY11" fmla="*/ 1659278 h 6857554"/>
              <a:gd name="connsiteX12" fmla="*/ 298527 w 5706794"/>
              <a:gd name="connsiteY12" fmla="*/ 1819987 h 6857554"/>
              <a:gd name="connsiteX13" fmla="*/ 455458 w 5706794"/>
              <a:gd name="connsiteY13" fmla="*/ 1879575 h 6857554"/>
              <a:gd name="connsiteX14" fmla="*/ 605738 w 5706794"/>
              <a:gd name="connsiteY14" fmla="*/ 1823077 h 6857554"/>
              <a:gd name="connsiteX15" fmla="*/ 660577 w 5706794"/>
              <a:gd name="connsiteY15" fmla="*/ 1666876 h 6857554"/>
              <a:gd name="connsiteX16" fmla="*/ 599329 w 5706794"/>
              <a:gd name="connsiteY16" fmla="*/ 1495471 h 6857554"/>
              <a:gd name="connsiteX17" fmla="*/ 449754 w 5706794"/>
              <a:gd name="connsiteY17" fmla="*/ 1435177 h 6857554"/>
              <a:gd name="connsiteX18" fmla="*/ 1334217 w 5706794"/>
              <a:gd name="connsiteY18" fmla="*/ 0 h 6857554"/>
              <a:gd name="connsiteX19" fmla="*/ 5706794 w 5706794"/>
              <a:gd name="connsiteY19" fmla="*/ 0 h 6857554"/>
              <a:gd name="connsiteX20" fmla="*/ 5706794 w 5706794"/>
              <a:gd name="connsiteY20" fmla="*/ 6857554 h 6857554"/>
              <a:gd name="connsiteX21" fmla="*/ 1334217 w 5706794"/>
              <a:gd name="connsiteY21" fmla="*/ 6857554 h 6857554"/>
              <a:gd name="connsiteX22" fmla="*/ 1334217 w 5706794"/>
              <a:gd name="connsiteY22" fmla="*/ 5679590 h 6857554"/>
              <a:gd name="connsiteX23" fmla="*/ 1136994 w 5706794"/>
              <a:gd name="connsiteY23" fmla="*/ 5679590 h 6857554"/>
              <a:gd name="connsiteX24" fmla="*/ 630077 w 5706794"/>
              <a:gd name="connsiteY24" fmla="*/ 5187944 h 6857554"/>
              <a:gd name="connsiteX25" fmla="*/ 501668 w 5706794"/>
              <a:gd name="connsiteY25" fmla="*/ 5083782 h 6857554"/>
              <a:gd name="connsiteX26" fmla="*/ 388930 w 5706794"/>
              <a:gd name="connsiteY26" fmla="*/ 5043684 h 6857554"/>
              <a:gd name="connsiteX27" fmla="*/ 289484 w 5706794"/>
              <a:gd name="connsiteY27" fmla="*/ 5091372 h 6857554"/>
              <a:gd name="connsiteX28" fmla="*/ 254119 w 5706794"/>
              <a:gd name="connsiteY28" fmla="*/ 5225908 h 6857554"/>
              <a:gd name="connsiteX29" fmla="*/ 299216 w 5706794"/>
              <a:gd name="connsiteY29" fmla="*/ 5408856 h 6857554"/>
              <a:gd name="connsiteX30" fmla="*/ 421206 w 5706794"/>
              <a:gd name="connsiteY30" fmla="*/ 5596063 h 6857554"/>
              <a:gd name="connsiteX31" fmla="*/ 197230 w 5706794"/>
              <a:gd name="connsiteY31" fmla="*/ 5713760 h 6857554"/>
              <a:gd name="connsiteX32" fmla="*/ 52389 w 5706794"/>
              <a:gd name="connsiteY32" fmla="*/ 5457258 h 6857554"/>
              <a:gd name="connsiteX33" fmla="*/ 0 w 5706794"/>
              <a:gd name="connsiteY33" fmla="*/ 5182257 h 6857554"/>
              <a:gd name="connsiteX34" fmla="*/ 93409 w 5706794"/>
              <a:gd name="connsiteY34" fmla="*/ 4855912 h 6857554"/>
              <a:gd name="connsiteX35" fmla="*/ 343358 w 5706794"/>
              <a:gd name="connsiteY35" fmla="*/ 4728816 h 6857554"/>
              <a:gd name="connsiteX36" fmla="*/ 561007 w 5706794"/>
              <a:gd name="connsiteY36" fmla="*/ 4801133 h 6857554"/>
              <a:gd name="connsiteX37" fmla="*/ 785771 w 5706794"/>
              <a:gd name="connsiteY37" fmla="*/ 4982984 h 6857554"/>
              <a:gd name="connsiteX38" fmla="*/ 1091481 w 5706794"/>
              <a:gd name="connsiteY38" fmla="*/ 5292347 h 6857554"/>
              <a:gd name="connsiteX39" fmla="*/ 1091481 w 5706794"/>
              <a:gd name="connsiteY39" fmla="*/ 4681361 h 6857554"/>
              <a:gd name="connsiteX40" fmla="*/ 1334217 w 5706794"/>
              <a:gd name="connsiteY40" fmla="*/ 4681361 h 6857554"/>
              <a:gd name="connsiteX41" fmla="*/ 1334217 w 5706794"/>
              <a:gd name="connsiteY41" fmla="*/ 4133470 h 6857554"/>
              <a:gd name="connsiteX42" fmla="*/ 1307167 w 5706794"/>
              <a:gd name="connsiteY42" fmla="*/ 4218393 h 6857554"/>
              <a:gd name="connsiteX43" fmla="*/ 1177473 w 5706794"/>
              <a:gd name="connsiteY43" fmla="*/ 4379612 h 6857554"/>
              <a:gd name="connsiteX44" fmla="*/ 677550 w 5706794"/>
              <a:gd name="connsiteY44" fmla="*/ 4512181 h 6857554"/>
              <a:gd name="connsiteX45" fmla="*/ 178331 w 5706794"/>
              <a:gd name="connsiteY45" fmla="*/ 4379612 h 6857554"/>
              <a:gd name="connsiteX46" fmla="*/ 3795 w 5706794"/>
              <a:gd name="connsiteY46" fmla="*/ 3997874 h 6857554"/>
              <a:gd name="connsiteX47" fmla="*/ 178331 w 5706794"/>
              <a:gd name="connsiteY47" fmla="*/ 3617806 h 6857554"/>
              <a:gd name="connsiteX48" fmla="*/ 677550 w 5706794"/>
              <a:gd name="connsiteY48" fmla="*/ 3485478 h 6857554"/>
              <a:gd name="connsiteX49" fmla="*/ 1177473 w 5706794"/>
              <a:gd name="connsiteY49" fmla="*/ 3617806 h 6857554"/>
              <a:gd name="connsiteX50" fmla="*/ 1307167 w 5706794"/>
              <a:gd name="connsiteY50" fmla="*/ 3778461 h 6857554"/>
              <a:gd name="connsiteX51" fmla="*/ 1334217 w 5706794"/>
              <a:gd name="connsiteY51" fmla="*/ 3862984 h 6857554"/>
              <a:gd name="connsiteX52" fmla="*/ 1334217 w 5706794"/>
              <a:gd name="connsiteY52" fmla="*/ 2946144 h 6857554"/>
              <a:gd name="connsiteX53" fmla="*/ 267413 w 5706794"/>
              <a:gd name="connsiteY53" fmla="*/ 2946144 h 6857554"/>
              <a:gd name="connsiteX54" fmla="*/ 267413 w 5706794"/>
              <a:gd name="connsiteY54" fmla="*/ 3211895 h 6857554"/>
              <a:gd name="connsiteX55" fmla="*/ 13286 w 5706794"/>
              <a:gd name="connsiteY55" fmla="*/ 3211895 h 6857554"/>
              <a:gd name="connsiteX56" fmla="*/ 13286 w 5706794"/>
              <a:gd name="connsiteY56" fmla="*/ 2646463 h 6857554"/>
              <a:gd name="connsiteX57" fmla="*/ 1334217 w 5706794"/>
              <a:gd name="connsiteY57" fmla="*/ 2646463 h 6857554"/>
              <a:gd name="connsiteX58" fmla="*/ 1334217 w 5706794"/>
              <a:gd name="connsiteY58" fmla="*/ 1894150 h 6857554"/>
              <a:gd name="connsiteX59" fmla="*/ 1327837 w 5706794"/>
              <a:gd name="connsiteY59" fmla="*/ 1926234 h 6857554"/>
              <a:gd name="connsiteX60" fmla="*/ 1248902 w 5706794"/>
              <a:gd name="connsiteY60" fmla="*/ 2120441 h 6857554"/>
              <a:gd name="connsiteX61" fmla="*/ 1036344 w 5706794"/>
              <a:gd name="connsiteY61" fmla="*/ 2008540 h 6857554"/>
              <a:gd name="connsiteX62" fmla="*/ 1099759 w 5706794"/>
              <a:gd name="connsiteY62" fmla="*/ 1876677 h 6857554"/>
              <a:gd name="connsiteX63" fmla="*/ 1121847 w 5706794"/>
              <a:gd name="connsiteY63" fmla="*/ 1727643 h 6857554"/>
              <a:gd name="connsiteX64" fmla="*/ 1013583 w 5706794"/>
              <a:gd name="connsiteY64" fmla="*/ 1477194 h 6857554"/>
              <a:gd name="connsiteX65" fmla="*/ 723153 w 5706794"/>
              <a:gd name="connsiteY65" fmla="*/ 1399090 h 6857554"/>
              <a:gd name="connsiteX66" fmla="*/ 842145 w 5706794"/>
              <a:gd name="connsiteY66" fmla="*/ 1531559 h 6857554"/>
              <a:gd name="connsiteX67" fmla="*/ 884336 w 5706794"/>
              <a:gd name="connsiteY67" fmla="*/ 1729544 h 6857554"/>
              <a:gd name="connsiteX68" fmla="*/ 766490 w 5706794"/>
              <a:gd name="connsiteY68" fmla="*/ 2036964 h 6857554"/>
              <a:gd name="connsiteX69" fmla="*/ 453557 w 5706794"/>
              <a:gd name="connsiteY69" fmla="*/ 2150783 h 6857554"/>
              <a:gd name="connsiteX70" fmla="*/ 122114 w 5706794"/>
              <a:gd name="connsiteY70" fmla="*/ 2019891 h 6857554"/>
              <a:gd name="connsiteX71" fmla="*/ 0 w 5706794"/>
              <a:gd name="connsiteY71" fmla="*/ 1672572 h 6857554"/>
              <a:gd name="connsiteX72" fmla="*/ 174312 w 5706794"/>
              <a:gd name="connsiteY72" fmla="*/ 1265899 h 6857554"/>
              <a:gd name="connsiteX73" fmla="*/ 654881 w 5706794"/>
              <a:gd name="connsiteY73" fmla="*/ 1118392 h 6857554"/>
              <a:gd name="connsiteX74" fmla="*/ 1165375 w 5706794"/>
              <a:gd name="connsiteY74" fmla="*/ 1278470 h 6857554"/>
              <a:gd name="connsiteX75" fmla="*/ 1307076 w 5706794"/>
              <a:gd name="connsiteY75" fmla="*/ 1465023 h 6857554"/>
              <a:gd name="connsiteX76" fmla="*/ 1334217 w 5706794"/>
              <a:gd name="connsiteY76" fmla="*/ 1550992 h 685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706794" h="6857554">
                <a:moveTo>
                  <a:pt x="677550" y="3775667"/>
                </a:moveTo>
                <a:cubicBezTo>
                  <a:pt x="519912" y="3775426"/>
                  <a:pt x="404648" y="3793470"/>
                  <a:pt x="331742" y="3829799"/>
                </a:cubicBezTo>
                <a:cubicBezTo>
                  <a:pt x="258835" y="3866119"/>
                  <a:pt x="222838" y="3922144"/>
                  <a:pt x="223752" y="3997874"/>
                </a:cubicBezTo>
                <a:cubicBezTo>
                  <a:pt x="222838" y="4074518"/>
                  <a:pt x="258835" y="4131098"/>
                  <a:pt x="331742" y="4167618"/>
                </a:cubicBezTo>
                <a:cubicBezTo>
                  <a:pt x="404648" y="4204146"/>
                  <a:pt x="519912" y="4222266"/>
                  <a:pt x="677550" y="4221992"/>
                </a:cubicBezTo>
                <a:cubicBezTo>
                  <a:pt x="834349" y="4222266"/>
                  <a:pt x="949379" y="4204146"/>
                  <a:pt x="1022634" y="4167618"/>
                </a:cubicBezTo>
                <a:cubicBezTo>
                  <a:pt x="1095898" y="4131098"/>
                  <a:pt x="1132127" y="4074518"/>
                  <a:pt x="1131338" y="3997874"/>
                </a:cubicBezTo>
                <a:cubicBezTo>
                  <a:pt x="1132127" y="3922144"/>
                  <a:pt x="1095898" y="3866119"/>
                  <a:pt x="1022634" y="3829799"/>
                </a:cubicBezTo>
                <a:cubicBezTo>
                  <a:pt x="949379" y="3793470"/>
                  <a:pt x="834349" y="3775426"/>
                  <a:pt x="677550" y="3775667"/>
                </a:cubicBezTo>
                <a:close/>
                <a:moveTo>
                  <a:pt x="449754" y="1435177"/>
                </a:moveTo>
                <a:cubicBezTo>
                  <a:pt x="395431" y="1434779"/>
                  <a:pt x="347867" y="1452665"/>
                  <a:pt x="307071" y="1488828"/>
                </a:cubicBezTo>
                <a:cubicBezTo>
                  <a:pt x="266275" y="1524991"/>
                  <a:pt x="244827" y="1581805"/>
                  <a:pt x="242734" y="1659278"/>
                </a:cubicBezTo>
                <a:cubicBezTo>
                  <a:pt x="243166" y="1727443"/>
                  <a:pt x="261766" y="1781019"/>
                  <a:pt x="298527" y="1819987"/>
                </a:cubicBezTo>
                <a:cubicBezTo>
                  <a:pt x="335288" y="1858965"/>
                  <a:pt x="387593" y="1878828"/>
                  <a:pt x="455458" y="1879575"/>
                </a:cubicBezTo>
                <a:cubicBezTo>
                  <a:pt x="519679" y="1879027"/>
                  <a:pt x="569768" y="1860186"/>
                  <a:pt x="605738" y="1823077"/>
                </a:cubicBezTo>
                <a:cubicBezTo>
                  <a:pt x="641702" y="1785967"/>
                  <a:pt x="659987" y="1733895"/>
                  <a:pt x="660577" y="1666876"/>
                </a:cubicBezTo>
                <a:cubicBezTo>
                  <a:pt x="659156" y="1592409"/>
                  <a:pt x="638738" y="1535279"/>
                  <a:pt x="599329" y="1495471"/>
                </a:cubicBezTo>
                <a:cubicBezTo>
                  <a:pt x="559919" y="1455672"/>
                  <a:pt x="510063" y="1435568"/>
                  <a:pt x="449754" y="1435177"/>
                </a:cubicBezTo>
                <a:close/>
                <a:moveTo>
                  <a:pt x="1334217" y="0"/>
                </a:moveTo>
                <a:lnTo>
                  <a:pt x="5706794" y="0"/>
                </a:lnTo>
                <a:lnTo>
                  <a:pt x="5706794" y="6857554"/>
                </a:lnTo>
                <a:lnTo>
                  <a:pt x="1334217" y="6857554"/>
                </a:lnTo>
                <a:lnTo>
                  <a:pt x="1334217" y="5679590"/>
                </a:lnTo>
                <a:lnTo>
                  <a:pt x="1136994" y="5679590"/>
                </a:lnTo>
                <a:lnTo>
                  <a:pt x="630077" y="5187944"/>
                </a:lnTo>
                <a:cubicBezTo>
                  <a:pt x="586682" y="5144565"/>
                  <a:pt x="543877" y="5109848"/>
                  <a:pt x="501668" y="5083782"/>
                </a:cubicBezTo>
                <a:cubicBezTo>
                  <a:pt x="459461" y="5057726"/>
                  <a:pt x="421878" y="5044356"/>
                  <a:pt x="388930" y="5043684"/>
                </a:cubicBezTo>
                <a:cubicBezTo>
                  <a:pt x="345932" y="5044041"/>
                  <a:pt x="312784" y="5059934"/>
                  <a:pt x="289484" y="5091372"/>
                </a:cubicBezTo>
                <a:cubicBezTo>
                  <a:pt x="266184" y="5122818"/>
                  <a:pt x="254401" y="5167658"/>
                  <a:pt x="254119" y="5225908"/>
                </a:cubicBezTo>
                <a:cubicBezTo>
                  <a:pt x="254675" y="5283686"/>
                  <a:pt x="269705" y="5344668"/>
                  <a:pt x="299216" y="5408856"/>
                </a:cubicBezTo>
                <a:cubicBezTo>
                  <a:pt x="328728" y="5473035"/>
                  <a:pt x="369391" y="5535445"/>
                  <a:pt x="421206" y="5596063"/>
                </a:cubicBezTo>
                <a:lnTo>
                  <a:pt x="197230" y="5713760"/>
                </a:lnTo>
                <a:cubicBezTo>
                  <a:pt x="135077" y="5631934"/>
                  <a:pt x="86799" y="5546432"/>
                  <a:pt x="52389" y="5457258"/>
                </a:cubicBezTo>
                <a:cubicBezTo>
                  <a:pt x="17969" y="5368085"/>
                  <a:pt x="507" y="5276411"/>
                  <a:pt x="0" y="5182257"/>
                </a:cubicBezTo>
                <a:cubicBezTo>
                  <a:pt x="1262" y="5047138"/>
                  <a:pt x="32394" y="4938351"/>
                  <a:pt x="93409" y="4855912"/>
                </a:cubicBezTo>
                <a:cubicBezTo>
                  <a:pt x="154424" y="4773473"/>
                  <a:pt x="237744" y="4731107"/>
                  <a:pt x="343358" y="4728816"/>
                </a:cubicBezTo>
                <a:cubicBezTo>
                  <a:pt x="414605" y="4730278"/>
                  <a:pt x="487154" y="4754383"/>
                  <a:pt x="561007" y="4801133"/>
                </a:cubicBezTo>
                <a:cubicBezTo>
                  <a:pt x="634860" y="4847875"/>
                  <a:pt x="709785" y="4908499"/>
                  <a:pt x="785771" y="4982984"/>
                </a:cubicBezTo>
                <a:lnTo>
                  <a:pt x="1091481" y="5292347"/>
                </a:lnTo>
                <a:lnTo>
                  <a:pt x="1091481" y="4681361"/>
                </a:lnTo>
                <a:lnTo>
                  <a:pt x="1334217" y="4681361"/>
                </a:lnTo>
                <a:lnTo>
                  <a:pt x="1334217" y="4133470"/>
                </a:lnTo>
                <a:lnTo>
                  <a:pt x="1307167" y="4218393"/>
                </a:lnTo>
                <a:cubicBezTo>
                  <a:pt x="1278195" y="4282017"/>
                  <a:pt x="1234965" y="4335756"/>
                  <a:pt x="1177473" y="4379612"/>
                </a:cubicBezTo>
                <a:cubicBezTo>
                  <a:pt x="1062492" y="4467324"/>
                  <a:pt x="895845" y="4511516"/>
                  <a:pt x="677550" y="4512181"/>
                </a:cubicBezTo>
                <a:cubicBezTo>
                  <a:pt x="460076" y="4511516"/>
                  <a:pt x="293669" y="4467324"/>
                  <a:pt x="178331" y="4379612"/>
                </a:cubicBezTo>
                <a:cubicBezTo>
                  <a:pt x="62984" y="4291900"/>
                  <a:pt x="4808" y="4164654"/>
                  <a:pt x="3795" y="3997874"/>
                </a:cubicBezTo>
                <a:cubicBezTo>
                  <a:pt x="4808" y="3832016"/>
                  <a:pt x="62984" y="3705318"/>
                  <a:pt x="178331" y="3617806"/>
                </a:cubicBezTo>
                <a:cubicBezTo>
                  <a:pt x="293669" y="3530293"/>
                  <a:pt x="460076" y="3486183"/>
                  <a:pt x="677550" y="3485478"/>
                </a:cubicBezTo>
                <a:cubicBezTo>
                  <a:pt x="895845" y="3486183"/>
                  <a:pt x="1062492" y="3530293"/>
                  <a:pt x="1177473" y="3617806"/>
                </a:cubicBezTo>
                <a:cubicBezTo>
                  <a:pt x="1234965" y="3661562"/>
                  <a:pt x="1278195" y="3715114"/>
                  <a:pt x="1307167" y="3778461"/>
                </a:cubicBezTo>
                <a:lnTo>
                  <a:pt x="1334217" y="3862984"/>
                </a:lnTo>
                <a:lnTo>
                  <a:pt x="1334217" y="2946144"/>
                </a:lnTo>
                <a:lnTo>
                  <a:pt x="267413" y="2946144"/>
                </a:lnTo>
                <a:lnTo>
                  <a:pt x="267413" y="3211895"/>
                </a:lnTo>
                <a:lnTo>
                  <a:pt x="13286" y="3211895"/>
                </a:lnTo>
                <a:lnTo>
                  <a:pt x="13286" y="2646463"/>
                </a:lnTo>
                <a:lnTo>
                  <a:pt x="1334217" y="2646463"/>
                </a:lnTo>
                <a:lnTo>
                  <a:pt x="1334217" y="1894150"/>
                </a:lnTo>
                <a:lnTo>
                  <a:pt x="1327837" y="1926234"/>
                </a:lnTo>
                <a:cubicBezTo>
                  <a:pt x="1308755" y="1999166"/>
                  <a:pt x="1282440" y="2063901"/>
                  <a:pt x="1248902" y="2120441"/>
                </a:cubicBezTo>
                <a:lnTo>
                  <a:pt x="1036344" y="2008540"/>
                </a:lnTo>
                <a:cubicBezTo>
                  <a:pt x="1064012" y="1969105"/>
                  <a:pt x="1085153" y="1925155"/>
                  <a:pt x="1099759" y="1876677"/>
                </a:cubicBezTo>
                <a:cubicBezTo>
                  <a:pt x="1114365" y="1828200"/>
                  <a:pt x="1121731" y="1778527"/>
                  <a:pt x="1121847" y="1727643"/>
                </a:cubicBezTo>
                <a:cubicBezTo>
                  <a:pt x="1120419" y="1614845"/>
                  <a:pt x="1084331" y="1531359"/>
                  <a:pt x="1013583" y="1477194"/>
                </a:cubicBezTo>
                <a:cubicBezTo>
                  <a:pt x="942836" y="1423029"/>
                  <a:pt x="846031" y="1396998"/>
                  <a:pt x="723153" y="1399090"/>
                </a:cubicBezTo>
                <a:cubicBezTo>
                  <a:pt x="774669" y="1432321"/>
                  <a:pt x="814328" y="1476480"/>
                  <a:pt x="842145" y="1531559"/>
                </a:cubicBezTo>
                <a:cubicBezTo>
                  <a:pt x="869955" y="1586629"/>
                  <a:pt x="884021" y="1652627"/>
                  <a:pt x="884336" y="1729544"/>
                </a:cubicBezTo>
                <a:cubicBezTo>
                  <a:pt x="882643" y="1860028"/>
                  <a:pt x="843357" y="1962504"/>
                  <a:pt x="766490" y="2036964"/>
                </a:cubicBezTo>
                <a:cubicBezTo>
                  <a:pt x="689614" y="2111431"/>
                  <a:pt x="585304" y="2149370"/>
                  <a:pt x="453557" y="2150783"/>
                </a:cubicBezTo>
                <a:cubicBezTo>
                  <a:pt x="312552" y="2148897"/>
                  <a:pt x="202071" y="2105261"/>
                  <a:pt x="122114" y="2019891"/>
                </a:cubicBezTo>
                <a:cubicBezTo>
                  <a:pt x="42159" y="1934512"/>
                  <a:pt x="1454" y="1818742"/>
                  <a:pt x="0" y="1672572"/>
                </a:cubicBezTo>
                <a:cubicBezTo>
                  <a:pt x="1761" y="1498302"/>
                  <a:pt x="59862" y="1362744"/>
                  <a:pt x="174312" y="1265899"/>
                </a:cubicBezTo>
                <a:cubicBezTo>
                  <a:pt x="288754" y="1169052"/>
                  <a:pt x="448940" y="1119886"/>
                  <a:pt x="654881" y="1118392"/>
                </a:cubicBezTo>
                <a:cubicBezTo>
                  <a:pt x="870145" y="1120393"/>
                  <a:pt x="1040313" y="1173752"/>
                  <a:pt x="1165375" y="1278470"/>
                </a:cubicBezTo>
                <a:cubicBezTo>
                  <a:pt x="1227907" y="1330825"/>
                  <a:pt x="1275140" y="1393010"/>
                  <a:pt x="1307076" y="1465023"/>
                </a:cubicBezTo>
                <a:lnTo>
                  <a:pt x="1334217" y="1550992"/>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dirty="0"/>
              <a:t>Click icon to add picture</a:t>
            </a:r>
          </a:p>
        </p:txBody>
      </p:sp>
    </p:spTree>
    <p:extLst>
      <p:ext uri="{BB962C8B-B14F-4D97-AF65-F5344CB8AC3E}">
        <p14:creationId xmlns:p14="http://schemas.microsoft.com/office/powerpoint/2010/main" val="531288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76E6BB5-B53E-4E7F-B4B2-8095B02F7E72}"/>
              </a:ext>
            </a:extLst>
          </p:cNvPr>
          <p:cNvSpPr>
            <a:spLocks noGrp="1"/>
          </p:cNvSpPr>
          <p:nvPr>
            <p:ph type="pic" sz="quarter" idx="22"/>
          </p:nvPr>
        </p:nvSpPr>
        <p:spPr>
          <a:xfrm>
            <a:off x="0" y="0"/>
            <a:ext cx="5706794" cy="6876525"/>
          </a:xfrm>
          <a:custGeom>
            <a:avLst/>
            <a:gdLst>
              <a:gd name="connsiteX0" fmla="*/ 5039839 w 5706794"/>
              <a:gd name="connsiteY0" fmla="*/ 4977832 h 6876525"/>
              <a:gd name="connsiteX1" fmla="*/ 4700150 w 5706794"/>
              <a:gd name="connsiteY1" fmla="*/ 5031345 h 6876525"/>
              <a:gd name="connsiteX2" fmla="*/ 4593146 w 5706794"/>
              <a:gd name="connsiteY2" fmla="*/ 5198436 h 6876525"/>
              <a:gd name="connsiteX3" fmla="*/ 4700150 w 5706794"/>
              <a:gd name="connsiteY3" fmla="*/ 5363891 h 6876525"/>
              <a:gd name="connsiteX4" fmla="*/ 5039839 w 5706794"/>
              <a:gd name="connsiteY4" fmla="*/ 5417168 h 6876525"/>
              <a:gd name="connsiteX5" fmla="*/ 5380240 w 5706794"/>
              <a:gd name="connsiteY5" fmla="*/ 5363891 h 6876525"/>
              <a:gd name="connsiteX6" fmla="*/ 5486541 w 5706794"/>
              <a:gd name="connsiteY6" fmla="*/ 5198436 h 6876525"/>
              <a:gd name="connsiteX7" fmla="*/ 5380240 w 5706794"/>
              <a:gd name="connsiteY7" fmla="*/ 5031345 h 6876525"/>
              <a:gd name="connsiteX8" fmla="*/ 5039839 w 5706794"/>
              <a:gd name="connsiteY8" fmla="*/ 4977832 h 6876525"/>
              <a:gd name="connsiteX9" fmla="*/ 5039839 w 5706794"/>
              <a:gd name="connsiteY9" fmla="*/ 2642149 h 6876525"/>
              <a:gd name="connsiteX10" fmla="*/ 4700150 w 5706794"/>
              <a:gd name="connsiteY10" fmla="*/ 2695664 h 6876525"/>
              <a:gd name="connsiteX11" fmla="*/ 4593146 w 5706794"/>
              <a:gd name="connsiteY11" fmla="*/ 2862754 h 6876525"/>
              <a:gd name="connsiteX12" fmla="*/ 4700150 w 5706794"/>
              <a:gd name="connsiteY12" fmla="*/ 3028210 h 6876525"/>
              <a:gd name="connsiteX13" fmla="*/ 5039839 w 5706794"/>
              <a:gd name="connsiteY13" fmla="*/ 3081487 h 6876525"/>
              <a:gd name="connsiteX14" fmla="*/ 5380240 w 5706794"/>
              <a:gd name="connsiteY14" fmla="*/ 3028210 h 6876525"/>
              <a:gd name="connsiteX15" fmla="*/ 5486541 w 5706794"/>
              <a:gd name="connsiteY15" fmla="*/ 2862754 h 6876525"/>
              <a:gd name="connsiteX16" fmla="*/ 5380240 w 5706794"/>
              <a:gd name="connsiteY16" fmla="*/ 2695664 h 6876525"/>
              <a:gd name="connsiteX17" fmla="*/ 5039839 w 5706794"/>
              <a:gd name="connsiteY17" fmla="*/ 2642149 h 6876525"/>
              <a:gd name="connsiteX18" fmla="*/ 0 w 5706794"/>
              <a:gd name="connsiteY18" fmla="*/ 0 h 6876525"/>
              <a:gd name="connsiteX19" fmla="*/ 4390331 w 5706794"/>
              <a:gd name="connsiteY19" fmla="*/ 0 h 6876525"/>
              <a:gd name="connsiteX20" fmla="*/ 4390331 w 5706794"/>
              <a:gd name="connsiteY20" fmla="*/ 1207333 h 6876525"/>
              <a:gd name="connsiteX21" fmla="*/ 4587580 w 5706794"/>
              <a:gd name="connsiteY21" fmla="*/ 1207333 h 6876525"/>
              <a:gd name="connsiteX22" fmla="*/ 5086569 w 5706794"/>
              <a:gd name="connsiteY22" fmla="*/ 1691292 h 6876525"/>
              <a:gd name="connsiteX23" fmla="*/ 5212970 w 5706794"/>
              <a:gd name="connsiteY23" fmla="*/ 1793825 h 6876525"/>
              <a:gd name="connsiteX24" fmla="*/ 5323946 w 5706794"/>
              <a:gd name="connsiteY24" fmla="*/ 1833296 h 6876525"/>
              <a:gd name="connsiteX25" fmla="*/ 5421837 w 5706794"/>
              <a:gd name="connsiteY25" fmla="*/ 1786354 h 6876525"/>
              <a:gd name="connsiteX26" fmla="*/ 5456649 w 5706794"/>
              <a:gd name="connsiteY26" fmla="*/ 1653920 h 6876525"/>
              <a:gd name="connsiteX27" fmla="*/ 5412257 w 5706794"/>
              <a:gd name="connsiteY27" fmla="*/ 1473834 h 6876525"/>
              <a:gd name="connsiteX28" fmla="*/ 5292175 w 5706794"/>
              <a:gd name="connsiteY28" fmla="*/ 1289554 h 6876525"/>
              <a:gd name="connsiteX29" fmla="*/ 5512648 w 5706794"/>
              <a:gd name="connsiteY29" fmla="*/ 1173706 h 6876525"/>
              <a:gd name="connsiteX30" fmla="*/ 5655225 w 5706794"/>
              <a:gd name="connsiteY30" fmla="*/ 1426189 h 6876525"/>
              <a:gd name="connsiteX31" fmla="*/ 5706794 w 5706794"/>
              <a:gd name="connsiteY31" fmla="*/ 1696899 h 6876525"/>
              <a:gd name="connsiteX32" fmla="*/ 5614846 w 5706794"/>
              <a:gd name="connsiteY32" fmla="*/ 2018132 h 6876525"/>
              <a:gd name="connsiteX33" fmla="*/ 5368805 w 5706794"/>
              <a:gd name="connsiteY33" fmla="*/ 2143241 h 6876525"/>
              <a:gd name="connsiteX34" fmla="*/ 5154560 w 5706794"/>
              <a:gd name="connsiteY34" fmla="*/ 2072063 h 6876525"/>
              <a:gd name="connsiteX35" fmla="*/ 4933310 w 5706794"/>
              <a:gd name="connsiteY35" fmla="*/ 1893048 h 6876525"/>
              <a:gd name="connsiteX36" fmla="*/ 4632380 w 5706794"/>
              <a:gd name="connsiteY36" fmla="*/ 1588522 h 6876525"/>
              <a:gd name="connsiteX37" fmla="*/ 4632380 w 5706794"/>
              <a:gd name="connsiteY37" fmla="*/ 2189954 h 6876525"/>
              <a:gd name="connsiteX38" fmla="*/ 4390331 w 5706794"/>
              <a:gd name="connsiteY38" fmla="*/ 2189954 h 6876525"/>
              <a:gd name="connsiteX39" fmla="*/ 4390331 w 5706794"/>
              <a:gd name="connsiteY39" fmla="*/ 2739036 h 6876525"/>
              <a:gd name="connsiteX40" fmla="*/ 4420067 w 5706794"/>
              <a:gd name="connsiteY40" fmla="*/ 2645683 h 6876525"/>
              <a:gd name="connsiteX41" fmla="*/ 4547732 w 5706794"/>
              <a:gd name="connsiteY41" fmla="*/ 2486985 h 6876525"/>
              <a:gd name="connsiteX42" fmla="*/ 5039839 w 5706794"/>
              <a:gd name="connsiteY42" fmla="*/ 2356489 h 6876525"/>
              <a:gd name="connsiteX43" fmla="*/ 5531252 w 5706794"/>
              <a:gd name="connsiteY43" fmla="*/ 2486985 h 6876525"/>
              <a:gd name="connsiteX44" fmla="*/ 5703059 w 5706794"/>
              <a:gd name="connsiteY44" fmla="*/ 2862754 h 6876525"/>
              <a:gd name="connsiteX45" fmla="*/ 5531252 w 5706794"/>
              <a:gd name="connsiteY45" fmla="*/ 3236880 h 6876525"/>
              <a:gd name="connsiteX46" fmla="*/ 5039839 w 5706794"/>
              <a:gd name="connsiteY46" fmla="*/ 3367138 h 6876525"/>
              <a:gd name="connsiteX47" fmla="*/ 4547732 w 5706794"/>
              <a:gd name="connsiteY47" fmla="*/ 3236880 h 6876525"/>
              <a:gd name="connsiteX48" fmla="*/ 4420067 w 5706794"/>
              <a:gd name="connsiteY48" fmla="*/ 3078741 h 6876525"/>
              <a:gd name="connsiteX49" fmla="*/ 4390331 w 5706794"/>
              <a:gd name="connsiteY49" fmla="*/ 2985825 h 6876525"/>
              <a:gd name="connsiteX50" fmla="*/ 4390331 w 5706794"/>
              <a:gd name="connsiteY50" fmla="*/ 3543015 h 6876525"/>
              <a:gd name="connsiteX51" fmla="*/ 4587580 w 5706794"/>
              <a:gd name="connsiteY51" fmla="*/ 3543015 h 6876525"/>
              <a:gd name="connsiteX52" fmla="*/ 5086569 w 5706794"/>
              <a:gd name="connsiteY52" fmla="*/ 4026974 h 6876525"/>
              <a:gd name="connsiteX53" fmla="*/ 5212970 w 5706794"/>
              <a:gd name="connsiteY53" fmla="*/ 4129507 h 6876525"/>
              <a:gd name="connsiteX54" fmla="*/ 5323946 w 5706794"/>
              <a:gd name="connsiteY54" fmla="*/ 4168979 h 6876525"/>
              <a:gd name="connsiteX55" fmla="*/ 5421837 w 5706794"/>
              <a:gd name="connsiteY55" fmla="*/ 4122035 h 6876525"/>
              <a:gd name="connsiteX56" fmla="*/ 5456649 w 5706794"/>
              <a:gd name="connsiteY56" fmla="*/ 3989603 h 6876525"/>
              <a:gd name="connsiteX57" fmla="*/ 5412257 w 5706794"/>
              <a:gd name="connsiteY57" fmla="*/ 3809516 h 6876525"/>
              <a:gd name="connsiteX58" fmla="*/ 5292175 w 5706794"/>
              <a:gd name="connsiteY58" fmla="*/ 3625237 h 6876525"/>
              <a:gd name="connsiteX59" fmla="*/ 5512648 w 5706794"/>
              <a:gd name="connsiteY59" fmla="*/ 3509388 h 6876525"/>
              <a:gd name="connsiteX60" fmla="*/ 5655225 w 5706794"/>
              <a:gd name="connsiteY60" fmla="*/ 3761871 h 6876525"/>
              <a:gd name="connsiteX61" fmla="*/ 5706794 w 5706794"/>
              <a:gd name="connsiteY61" fmla="*/ 4032581 h 6876525"/>
              <a:gd name="connsiteX62" fmla="*/ 5614846 w 5706794"/>
              <a:gd name="connsiteY62" fmla="*/ 4353815 h 6876525"/>
              <a:gd name="connsiteX63" fmla="*/ 5368805 w 5706794"/>
              <a:gd name="connsiteY63" fmla="*/ 4478923 h 6876525"/>
              <a:gd name="connsiteX64" fmla="*/ 5154560 w 5706794"/>
              <a:gd name="connsiteY64" fmla="*/ 4407745 h 6876525"/>
              <a:gd name="connsiteX65" fmla="*/ 4933310 w 5706794"/>
              <a:gd name="connsiteY65" fmla="*/ 4228729 h 6876525"/>
              <a:gd name="connsiteX66" fmla="*/ 4632380 w 5706794"/>
              <a:gd name="connsiteY66" fmla="*/ 3924204 h 6876525"/>
              <a:gd name="connsiteX67" fmla="*/ 4632380 w 5706794"/>
              <a:gd name="connsiteY67" fmla="*/ 4525637 h 6876525"/>
              <a:gd name="connsiteX68" fmla="*/ 4390331 w 5706794"/>
              <a:gd name="connsiteY68" fmla="*/ 4525637 h 6876525"/>
              <a:gd name="connsiteX69" fmla="*/ 4390331 w 5706794"/>
              <a:gd name="connsiteY69" fmla="*/ 5074720 h 6876525"/>
              <a:gd name="connsiteX70" fmla="*/ 4420067 w 5706794"/>
              <a:gd name="connsiteY70" fmla="*/ 4981365 h 6876525"/>
              <a:gd name="connsiteX71" fmla="*/ 4547732 w 5706794"/>
              <a:gd name="connsiteY71" fmla="*/ 4822667 h 6876525"/>
              <a:gd name="connsiteX72" fmla="*/ 5039839 w 5706794"/>
              <a:gd name="connsiteY72" fmla="*/ 4692172 h 6876525"/>
              <a:gd name="connsiteX73" fmla="*/ 5531252 w 5706794"/>
              <a:gd name="connsiteY73" fmla="*/ 4822667 h 6876525"/>
              <a:gd name="connsiteX74" fmla="*/ 5703059 w 5706794"/>
              <a:gd name="connsiteY74" fmla="*/ 5198436 h 6876525"/>
              <a:gd name="connsiteX75" fmla="*/ 5531252 w 5706794"/>
              <a:gd name="connsiteY75" fmla="*/ 5572562 h 6876525"/>
              <a:gd name="connsiteX76" fmla="*/ 5039839 w 5706794"/>
              <a:gd name="connsiteY76" fmla="*/ 5702820 h 6876525"/>
              <a:gd name="connsiteX77" fmla="*/ 4547732 w 5706794"/>
              <a:gd name="connsiteY77" fmla="*/ 5572562 h 6876525"/>
              <a:gd name="connsiteX78" fmla="*/ 4420067 w 5706794"/>
              <a:gd name="connsiteY78" fmla="*/ 5414422 h 6876525"/>
              <a:gd name="connsiteX79" fmla="*/ 4390331 w 5706794"/>
              <a:gd name="connsiteY79" fmla="*/ 5321507 h 6876525"/>
              <a:gd name="connsiteX80" fmla="*/ 4390331 w 5706794"/>
              <a:gd name="connsiteY80" fmla="*/ 6876525 h 6876525"/>
              <a:gd name="connsiteX81" fmla="*/ 0 w 5706794"/>
              <a:gd name="connsiteY81" fmla="*/ 6876525 h 68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706794" h="6876525">
                <a:moveTo>
                  <a:pt x="5039839" y="4977832"/>
                </a:moveTo>
                <a:cubicBezTo>
                  <a:pt x="4885492" y="4977553"/>
                  <a:pt x="4772260" y="4995397"/>
                  <a:pt x="4700150" y="5031345"/>
                </a:cubicBezTo>
                <a:cubicBezTo>
                  <a:pt x="4628032" y="5067295"/>
                  <a:pt x="4592369" y="5122991"/>
                  <a:pt x="4593146" y="5198436"/>
                </a:cubicBezTo>
                <a:cubicBezTo>
                  <a:pt x="4592369" y="5272982"/>
                  <a:pt x="4628032" y="5328131"/>
                  <a:pt x="4700150" y="5363891"/>
                </a:cubicBezTo>
                <a:cubicBezTo>
                  <a:pt x="4772260" y="5399644"/>
                  <a:pt x="4885492" y="5417406"/>
                  <a:pt x="5039839" y="5417168"/>
                </a:cubicBezTo>
                <a:cubicBezTo>
                  <a:pt x="5195012" y="5417406"/>
                  <a:pt x="5308482" y="5399644"/>
                  <a:pt x="5380240" y="5363891"/>
                </a:cubicBezTo>
                <a:cubicBezTo>
                  <a:pt x="5452007" y="5328131"/>
                  <a:pt x="5487441" y="5272982"/>
                  <a:pt x="5486541" y="5198436"/>
                </a:cubicBezTo>
                <a:cubicBezTo>
                  <a:pt x="5487441" y="5122991"/>
                  <a:pt x="5452007" y="5067295"/>
                  <a:pt x="5380240" y="5031345"/>
                </a:cubicBezTo>
                <a:cubicBezTo>
                  <a:pt x="5308482" y="4995397"/>
                  <a:pt x="5195012" y="4977553"/>
                  <a:pt x="5039839" y="4977832"/>
                </a:cubicBezTo>
                <a:close/>
                <a:moveTo>
                  <a:pt x="5039839" y="2642149"/>
                </a:moveTo>
                <a:cubicBezTo>
                  <a:pt x="4885492" y="2641872"/>
                  <a:pt x="4772260" y="2659714"/>
                  <a:pt x="4700150" y="2695664"/>
                </a:cubicBezTo>
                <a:cubicBezTo>
                  <a:pt x="4628032" y="2731612"/>
                  <a:pt x="4592369" y="2787309"/>
                  <a:pt x="4593146" y="2862754"/>
                </a:cubicBezTo>
                <a:cubicBezTo>
                  <a:pt x="4592369" y="2937299"/>
                  <a:pt x="4628032" y="2992449"/>
                  <a:pt x="4700150" y="3028210"/>
                </a:cubicBezTo>
                <a:cubicBezTo>
                  <a:pt x="4772260" y="3063962"/>
                  <a:pt x="4885492" y="3081723"/>
                  <a:pt x="5039839" y="3081487"/>
                </a:cubicBezTo>
                <a:cubicBezTo>
                  <a:pt x="5195012" y="3081723"/>
                  <a:pt x="5308482" y="3063962"/>
                  <a:pt x="5380240" y="3028210"/>
                </a:cubicBezTo>
                <a:cubicBezTo>
                  <a:pt x="5452007" y="2992449"/>
                  <a:pt x="5487441" y="2937299"/>
                  <a:pt x="5486541" y="2862754"/>
                </a:cubicBezTo>
                <a:cubicBezTo>
                  <a:pt x="5487441" y="2787309"/>
                  <a:pt x="5452007" y="2731612"/>
                  <a:pt x="5380240" y="2695664"/>
                </a:cubicBezTo>
                <a:cubicBezTo>
                  <a:pt x="5308482" y="2659714"/>
                  <a:pt x="5195012" y="2641872"/>
                  <a:pt x="5039839" y="2642149"/>
                </a:cubicBezTo>
                <a:close/>
                <a:moveTo>
                  <a:pt x="0" y="0"/>
                </a:moveTo>
                <a:lnTo>
                  <a:pt x="4390331" y="0"/>
                </a:lnTo>
                <a:lnTo>
                  <a:pt x="4390331" y="1207333"/>
                </a:lnTo>
                <a:lnTo>
                  <a:pt x="4587580" y="1207333"/>
                </a:lnTo>
                <a:lnTo>
                  <a:pt x="5086569" y="1691292"/>
                </a:lnTo>
                <a:cubicBezTo>
                  <a:pt x="5129285" y="1733992"/>
                  <a:pt x="5171423" y="1768175"/>
                  <a:pt x="5212970" y="1793825"/>
                </a:cubicBezTo>
                <a:cubicBezTo>
                  <a:pt x="5254517" y="1819483"/>
                  <a:pt x="5291512" y="1832634"/>
                  <a:pt x="5323946" y="1833296"/>
                </a:cubicBezTo>
                <a:cubicBezTo>
                  <a:pt x="5366271" y="1832945"/>
                  <a:pt x="5398900" y="1817300"/>
                  <a:pt x="5421837" y="1786354"/>
                </a:cubicBezTo>
                <a:cubicBezTo>
                  <a:pt x="5444773" y="1755407"/>
                  <a:pt x="5456371" y="1711260"/>
                  <a:pt x="5456649" y="1653920"/>
                </a:cubicBezTo>
                <a:cubicBezTo>
                  <a:pt x="5456102" y="1597046"/>
                  <a:pt x="5441307" y="1537018"/>
                  <a:pt x="5412257" y="1473834"/>
                </a:cubicBezTo>
                <a:cubicBezTo>
                  <a:pt x="5383207" y="1410658"/>
                  <a:pt x="5343180" y="1349231"/>
                  <a:pt x="5292175" y="1289554"/>
                </a:cubicBezTo>
                <a:lnTo>
                  <a:pt x="5512648" y="1173706"/>
                </a:lnTo>
                <a:cubicBezTo>
                  <a:pt x="5573830" y="1254243"/>
                  <a:pt x="5621352" y="1338410"/>
                  <a:pt x="5655225" y="1426189"/>
                </a:cubicBezTo>
                <a:cubicBezTo>
                  <a:pt x="5689106" y="1513976"/>
                  <a:pt x="5706295" y="1604207"/>
                  <a:pt x="5706794" y="1696899"/>
                </a:cubicBezTo>
                <a:cubicBezTo>
                  <a:pt x="5705551" y="1829904"/>
                  <a:pt x="5674907" y="1936982"/>
                  <a:pt x="5614846" y="2018132"/>
                </a:cubicBezTo>
                <a:cubicBezTo>
                  <a:pt x="5554784" y="2099290"/>
                  <a:pt x="5472776" y="2140994"/>
                  <a:pt x="5368805" y="2143241"/>
                </a:cubicBezTo>
                <a:cubicBezTo>
                  <a:pt x="5298673" y="2141803"/>
                  <a:pt x="5227258" y="2118074"/>
                  <a:pt x="5154560" y="2072063"/>
                </a:cubicBezTo>
                <a:cubicBezTo>
                  <a:pt x="5081862" y="2026044"/>
                  <a:pt x="5008108" y="1966375"/>
                  <a:pt x="4933310" y="1893048"/>
                </a:cubicBezTo>
                <a:lnTo>
                  <a:pt x="4632380" y="1588522"/>
                </a:lnTo>
                <a:lnTo>
                  <a:pt x="4632380" y="2189954"/>
                </a:lnTo>
                <a:lnTo>
                  <a:pt x="4390331" y="2189954"/>
                </a:lnTo>
                <a:lnTo>
                  <a:pt x="4390331" y="2739036"/>
                </a:lnTo>
                <a:lnTo>
                  <a:pt x="4420067" y="2645683"/>
                </a:lnTo>
                <a:cubicBezTo>
                  <a:pt x="4448585" y="2583055"/>
                  <a:pt x="4491140" y="2530155"/>
                  <a:pt x="4547732" y="2486985"/>
                </a:cubicBezTo>
                <a:cubicBezTo>
                  <a:pt x="4660915" y="2400644"/>
                  <a:pt x="4824957" y="2357143"/>
                  <a:pt x="5039839" y="2356489"/>
                </a:cubicBezTo>
                <a:cubicBezTo>
                  <a:pt x="5253913" y="2357143"/>
                  <a:pt x="5417717" y="2400644"/>
                  <a:pt x="5531252" y="2486985"/>
                </a:cubicBezTo>
                <a:cubicBezTo>
                  <a:pt x="5644795" y="2573325"/>
                  <a:pt x="5702061" y="2698581"/>
                  <a:pt x="5703059" y="2862754"/>
                </a:cubicBezTo>
                <a:cubicBezTo>
                  <a:pt x="5702061" y="3026027"/>
                  <a:pt x="5644795" y="3150735"/>
                  <a:pt x="5531252" y="3236880"/>
                </a:cubicBezTo>
                <a:cubicBezTo>
                  <a:pt x="5417717" y="3323025"/>
                  <a:pt x="5253913" y="3366443"/>
                  <a:pt x="5039839" y="3367138"/>
                </a:cubicBezTo>
                <a:cubicBezTo>
                  <a:pt x="4824957" y="3366443"/>
                  <a:pt x="4660915" y="3323025"/>
                  <a:pt x="4547732" y="3236880"/>
                </a:cubicBezTo>
                <a:cubicBezTo>
                  <a:pt x="4491140" y="3193808"/>
                  <a:pt x="4448585" y="3141094"/>
                  <a:pt x="4420067" y="3078741"/>
                </a:cubicBezTo>
                <a:lnTo>
                  <a:pt x="4390331" y="2985825"/>
                </a:lnTo>
                <a:lnTo>
                  <a:pt x="4390331" y="3543015"/>
                </a:lnTo>
                <a:lnTo>
                  <a:pt x="4587580" y="3543015"/>
                </a:lnTo>
                <a:lnTo>
                  <a:pt x="5086569" y="4026974"/>
                </a:lnTo>
                <a:cubicBezTo>
                  <a:pt x="5129285" y="4069674"/>
                  <a:pt x="5171423" y="4103858"/>
                  <a:pt x="5212970" y="4129507"/>
                </a:cubicBezTo>
                <a:cubicBezTo>
                  <a:pt x="5254517" y="4155164"/>
                  <a:pt x="5291512" y="4168316"/>
                  <a:pt x="5323946" y="4168979"/>
                </a:cubicBezTo>
                <a:cubicBezTo>
                  <a:pt x="5366271" y="4168627"/>
                  <a:pt x="5398900" y="4152982"/>
                  <a:pt x="5421837" y="4122035"/>
                </a:cubicBezTo>
                <a:cubicBezTo>
                  <a:pt x="5444773" y="4091089"/>
                  <a:pt x="5456371" y="4046943"/>
                  <a:pt x="5456649" y="3989603"/>
                </a:cubicBezTo>
                <a:cubicBezTo>
                  <a:pt x="5456102" y="3932729"/>
                  <a:pt x="5441307" y="3872700"/>
                  <a:pt x="5412257" y="3809516"/>
                </a:cubicBezTo>
                <a:cubicBezTo>
                  <a:pt x="5383207" y="3746341"/>
                  <a:pt x="5343180" y="3684914"/>
                  <a:pt x="5292175" y="3625237"/>
                </a:cubicBezTo>
                <a:lnTo>
                  <a:pt x="5512648" y="3509388"/>
                </a:lnTo>
                <a:cubicBezTo>
                  <a:pt x="5573830" y="3589925"/>
                  <a:pt x="5621352" y="3674092"/>
                  <a:pt x="5655225" y="3761871"/>
                </a:cubicBezTo>
                <a:cubicBezTo>
                  <a:pt x="5689106" y="3849658"/>
                  <a:pt x="5706295" y="3939890"/>
                  <a:pt x="5706794" y="4032581"/>
                </a:cubicBezTo>
                <a:cubicBezTo>
                  <a:pt x="5705551" y="4165586"/>
                  <a:pt x="5674907" y="4272664"/>
                  <a:pt x="5614846" y="4353815"/>
                </a:cubicBezTo>
                <a:cubicBezTo>
                  <a:pt x="5554784" y="4434964"/>
                  <a:pt x="5472776" y="4476675"/>
                  <a:pt x="5368805" y="4478923"/>
                </a:cubicBezTo>
                <a:cubicBezTo>
                  <a:pt x="5298673" y="4477485"/>
                  <a:pt x="5227258" y="4453756"/>
                  <a:pt x="5154560" y="4407745"/>
                </a:cubicBezTo>
                <a:cubicBezTo>
                  <a:pt x="5081862" y="4361727"/>
                  <a:pt x="5008108" y="4302057"/>
                  <a:pt x="4933310" y="4228729"/>
                </a:cubicBezTo>
                <a:lnTo>
                  <a:pt x="4632380" y="3924204"/>
                </a:lnTo>
                <a:lnTo>
                  <a:pt x="4632380" y="4525637"/>
                </a:lnTo>
                <a:lnTo>
                  <a:pt x="4390331" y="4525637"/>
                </a:lnTo>
                <a:lnTo>
                  <a:pt x="4390331" y="5074720"/>
                </a:lnTo>
                <a:lnTo>
                  <a:pt x="4420067" y="4981365"/>
                </a:lnTo>
                <a:cubicBezTo>
                  <a:pt x="4448585" y="4918737"/>
                  <a:pt x="4491140" y="4865837"/>
                  <a:pt x="4547732" y="4822667"/>
                </a:cubicBezTo>
                <a:cubicBezTo>
                  <a:pt x="4660915" y="4736326"/>
                  <a:pt x="4824957" y="4692825"/>
                  <a:pt x="5039839" y="4692172"/>
                </a:cubicBezTo>
                <a:cubicBezTo>
                  <a:pt x="5253913" y="4692825"/>
                  <a:pt x="5417717" y="4736326"/>
                  <a:pt x="5531252" y="4822667"/>
                </a:cubicBezTo>
                <a:cubicBezTo>
                  <a:pt x="5644795" y="4909007"/>
                  <a:pt x="5702061" y="5034264"/>
                  <a:pt x="5703059" y="5198436"/>
                </a:cubicBezTo>
                <a:cubicBezTo>
                  <a:pt x="5702061" y="5361709"/>
                  <a:pt x="5644795" y="5486417"/>
                  <a:pt x="5531252" y="5572562"/>
                </a:cubicBezTo>
                <a:cubicBezTo>
                  <a:pt x="5417717" y="5658706"/>
                  <a:pt x="5253913" y="5702126"/>
                  <a:pt x="5039839" y="5702820"/>
                </a:cubicBezTo>
                <a:cubicBezTo>
                  <a:pt x="4824957" y="5702126"/>
                  <a:pt x="4660915" y="5658706"/>
                  <a:pt x="4547732" y="5572562"/>
                </a:cubicBezTo>
                <a:cubicBezTo>
                  <a:pt x="4491140" y="5529490"/>
                  <a:pt x="4448585" y="5476776"/>
                  <a:pt x="4420067" y="5414422"/>
                </a:cubicBezTo>
                <a:lnTo>
                  <a:pt x="4390331" y="5321507"/>
                </a:lnTo>
                <a:lnTo>
                  <a:pt x="4390331" y="6876525"/>
                </a:lnTo>
                <a:lnTo>
                  <a:pt x="0" y="6876525"/>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dirty="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2912716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1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AB9A102-247E-4F43-94B3-DF656980F20B}"/>
              </a:ext>
            </a:extLst>
          </p:cNvPr>
          <p:cNvSpPr>
            <a:spLocks noGrp="1"/>
          </p:cNvSpPr>
          <p:nvPr>
            <p:ph type="pic" sz="quarter" idx="22" hasCustomPrompt="1"/>
          </p:nvPr>
        </p:nvSpPr>
        <p:spPr>
          <a:xfrm>
            <a:off x="723900" y="723900"/>
            <a:ext cx="10744200" cy="5410200"/>
          </a:xfrm>
          <a:custGeom>
            <a:avLst/>
            <a:gdLst>
              <a:gd name="connsiteX0" fmla="*/ 0 w 10744200"/>
              <a:gd name="connsiteY0" fmla="*/ 0 h 5410200"/>
              <a:gd name="connsiteX1" fmla="*/ 10744200 w 10744200"/>
              <a:gd name="connsiteY1" fmla="*/ 0 h 5410200"/>
              <a:gd name="connsiteX2" fmla="*/ 10744200 w 10744200"/>
              <a:gd name="connsiteY2" fmla="*/ 5410200 h 5410200"/>
              <a:gd name="connsiteX3" fmla="*/ 0 w 10744200"/>
              <a:gd name="connsiteY3" fmla="*/ 5410200 h 5410200"/>
            </a:gdLst>
            <a:ahLst/>
            <a:cxnLst>
              <a:cxn ang="0">
                <a:pos x="connsiteX0" y="connsiteY0"/>
              </a:cxn>
              <a:cxn ang="0">
                <a:pos x="connsiteX1" y="connsiteY1"/>
              </a:cxn>
              <a:cxn ang="0">
                <a:pos x="connsiteX2" y="connsiteY2"/>
              </a:cxn>
              <a:cxn ang="0">
                <a:pos x="connsiteX3" y="connsiteY3"/>
              </a:cxn>
            </a:cxnLst>
            <a:rect l="l" t="t" r="r" b="b"/>
            <a:pathLst>
              <a:path w="10744200" h="5410200">
                <a:moveTo>
                  <a:pt x="0" y="0"/>
                </a:moveTo>
                <a:lnTo>
                  <a:pt x="10744200" y="0"/>
                </a:lnTo>
                <a:lnTo>
                  <a:pt x="10744200" y="5410200"/>
                </a:lnTo>
                <a:lnTo>
                  <a:pt x="0" y="54102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dirty="0"/>
          </a:p>
        </p:txBody>
      </p:sp>
    </p:spTree>
    <p:extLst>
      <p:ext uri="{BB962C8B-B14F-4D97-AF65-F5344CB8AC3E}">
        <p14:creationId xmlns:p14="http://schemas.microsoft.com/office/powerpoint/2010/main" val="2310049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317018-1619-450A-A92E-4F9F1CC6EA4F}"/>
              </a:ext>
            </a:extLst>
          </p:cNvPr>
          <p:cNvSpPr>
            <a:spLocks noGrp="1"/>
          </p:cNvSpPr>
          <p:nvPr>
            <p:ph type="pic" sz="quarter" idx="27" hasCustomPrompt="1"/>
          </p:nvPr>
        </p:nvSpPr>
        <p:spPr>
          <a:xfrm>
            <a:off x="5036923" y="3449385"/>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7" name="Picture Placeholder 26">
            <a:extLst>
              <a:ext uri="{FF2B5EF4-FFF2-40B4-BE49-F238E27FC236}">
                <a16:creationId xmlns:a16="http://schemas.microsoft.com/office/drawing/2014/main" id="{751F63E6-6B49-4D7D-8008-F0D85733FB9C}"/>
              </a:ext>
            </a:extLst>
          </p:cNvPr>
          <p:cNvSpPr>
            <a:spLocks noGrp="1"/>
          </p:cNvSpPr>
          <p:nvPr>
            <p:ph type="pic" sz="quarter" idx="28" hasCustomPrompt="1"/>
          </p:nvPr>
        </p:nvSpPr>
        <p:spPr>
          <a:xfrm>
            <a:off x="723901" y="3449385"/>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6" name="Picture Placeholder 25">
            <a:extLst>
              <a:ext uri="{FF2B5EF4-FFF2-40B4-BE49-F238E27FC236}">
                <a16:creationId xmlns:a16="http://schemas.microsoft.com/office/drawing/2014/main" id="{793B4AB0-CA2E-43AE-BA6F-59B8B8DE445D}"/>
              </a:ext>
            </a:extLst>
          </p:cNvPr>
          <p:cNvSpPr>
            <a:spLocks noGrp="1"/>
          </p:cNvSpPr>
          <p:nvPr>
            <p:ph type="pic" sz="quarter" idx="29" hasCustomPrompt="1"/>
          </p:nvPr>
        </p:nvSpPr>
        <p:spPr>
          <a:xfrm>
            <a:off x="9351472" y="3449385"/>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2" name="Picture Placeholder 21">
            <a:extLst>
              <a:ext uri="{FF2B5EF4-FFF2-40B4-BE49-F238E27FC236}">
                <a16:creationId xmlns:a16="http://schemas.microsoft.com/office/drawing/2014/main" id="{40E903F5-40DC-4D6C-90C3-F7B45F8E176E}"/>
              </a:ext>
            </a:extLst>
          </p:cNvPr>
          <p:cNvSpPr>
            <a:spLocks noGrp="1"/>
          </p:cNvSpPr>
          <p:nvPr>
            <p:ph type="pic" sz="quarter" idx="23" hasCustomPrompt="1"/>
          </p:nvPr>
        </p:nvSpPr>
        <p:spPr>
          <a:xfrm>
            <a:off x="723901" y="710886"/>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1" name="Picture Placeholder 20">
            <a:extLst>
              <a:ext uri="{FF2B5EF4-FFF2-40B4-BE49-F238E27FC236}">
                <a16:creationId xmlns:a16="http://schemas.microsoft.com/office/drawing/2014/main" id="{457A1F35-D4E4-427C-8719-1264A0AB7AC8}"/>
              </a:ext>
            </a:extLst>
          </p:cNvPr>
          <p:cNvSpPr>
            <a:spLocks noGrp="1"/>
          </p:cNvSpPr>
          <p:nvPr>
            <p:ph type="pic" sz="quarter" idx="24" hasCustomPrompt="1"/>
          </p:nvPr>
        </p:nvSpPr>
        <p:spPr>
          <a:xfrm>
            <a:off x="5036923" y="710885"/>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0" name="Picture Placeholder 19">
            <a:extLst>
              <a:ext uri="{FF2B5EF4-FFF2-40B4-BE49-F238E27FC236}">
                <a16:creationId xmlns:a16="http://schemas.microsoft.com/office/drawing/2014/main" id="{4197B21A-BB76-4D93-8FA4-FC86A730ABF3}"/>
              </a:ext>
            </a:extLst>
          </p:cNvPr>
          <p:cNvSpPr>
            <a:spLocks noGrp="1"/>
          </p:cNvSpPr>
          <p:nvPr>
            <p:ph type="pic" sz="quarter" idx="25" hasCustomPrompt="1"/>
          </p:nvPr>
        </p:nvSpPr>
        <p:spPr>
          <a:xfrm>
            <a:off x="7194197" y="710886"/>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9" name="Picture Placeholder 18">
            <a:extLst>
              <a:ext uri="{FF2B5EF4-FFF2-40B4-BE49-F238E27FC236}">
                <a16:creationId xmlns:a16="http://schemas.microsoft.com/office/drawing/2014/main" id="{3235C126-C680-4A4C-99E5-6A35E59BA9DD}"/>
              </a:ext>
            </a:extLst>
          </p:cNvPr>
          <p:cNvSpPr>
            <a:spLocks noGrp="1"/>
          </p:cNvSpPr>
          <p:nvPr>
            <p:ph type="pic" sz="quarter" idx="26" hasCustomPrompt="1"/>
          </p:nvPr>
        </p:nvSpPr>
        <p:spPr>
          <a:xfrm>
            <a:off x="9351472" y="710884"/>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Slide Number Placeholder 2">
            <a:extLst>
              <a:ext uri="{FF2B5EF4-FFF2-40B4-BE49-F238E27FC236}">
                <a16:creationId xmlns:a16="http://schemas.microsoft.com/office/drawing/2014/main" id="{0FED41CF-00DB-4D13-9E8B-7ED774578F45}"/>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dirty="0"/>
          </a:p>
        </p:txBody>
      </p:sp>
    </p:spTree>
    <p:extLst>
      <p:ext uri="{BB962C8B-B14F-4D97-AF65-F5344CB8AC3E}">
        <p14:creationId xmlns:p14="http://schemas.microsoft.com/office/powerpoint/2010/main" val="2495535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9E8BDBB-D59B-430B-913D-99B1719AE8B9}"/>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dirty="0"/>
          </a:p>
        </p:txBody>
      </p:sp>
      <p:sp>
        <p:nvSpPr>
          <p:cNvPr id="7" name="Picture Placeholder 15">
            <a:extLst>
              <a:ext uri="{FF2B5EF4-FFF2-40B4-BE49-F238E27FC236}">
                <a16:creationId xmlns:a16="http://schemas.microsoft.com/office/drawing/2014/main" id="{47B8DCE8-55AA-4E7C-AA2F-3D779A786421}"/>
              </a:ext>
            </a:extLst>
          </p:cNvPr>
          <p:cNvSpPr>
            <a:spLocks noGrp="1"/>
          </p:cNvSpPr>
          <p:nvPr>
            <p:ph type="pic" sz="quarter" idx="21" hasCustomPrompt="1"/>
          </p:nvPr>
        </p:nvSpPr>
        <p:spPr>
          <a:xfrm>
            <a:off x="1051472"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1" name="Picture Placeholder 14">
            <a:extLst>
              <a:ext uri="{FF2B5EF4-FFF2-40B4-BE49-F238E27FC236}">
                <a16:creationId xmlns:a16="http://schemas.microsoft.com/office/drawing/2014/main" id="{A66EC822-E1A6-46FC-92A9-6C35B1720DDA}"/>
              </a:ext>
            </a:extLst>
          </p:cNvPr>
          <p:cNvSpPr>
            <a:spLocks noGrp="1"/>
          </p:cNvSpPr>
          <p:nvPr>
            <p:ph type="pic" sz="quarter" idx="22" hasCustomPrompt="1"/>
          </p:nvPr>
        </p:nvSpPr>
        <p:spPr>
          <a:xfrm>
            <a:off x="4917926"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2" name="Picture Placeholder 13">
            <a:extLst>
              <a:ext uri="{FF2B5EF4-FFF2-40B4-BE49-F238E27FC236}">
                <a16:creationId xmlns:a16="http://schemas.microsoft.com/office/drawing/2014/main" id="{C570D56D-7F26-4F87-9DD2-5E31DF5DA017}"/>
              </a:ext>
            </a:extLst>
          </p:cNvPr>
          <p:cNvSpPr>
            <a:spLocks noGrp="1"/>
          </p:cNvSpPr>
          <p:nvPr>
            <p:ph type="pic" sz="quarter" idx="23" hasCustomPrompt="1"/>
          </p:nvPr>
        </p:nvSpPr>
        <p:spPr>
          <a:xfrm>
            <a:off x="8784380"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Tree>
    <p:extLst>
      <p:ext uri="{BB962C8B-B14F-4D97-AF65-F5344CB8AC3E}">
        <p14:creationId xmlns:p14="http://schemas.microsoft.com/office/powerpoint/2010/main" val="4067989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F69CDB6-1A76-4C4C-962F-BC12CB0D685E}"/>
              </a:ext>
            </a:extLst>
          </p:cNvPr>
          <p:cNvSpPr>
            <a:spLocks noGrp="1"/>
          </p:cNvSpPr>
          <p:nvPr>
            <p:ph type="pic" sz="quarter" idx="23" hasCustomPrompt="1"/>
          </p:nvPr>
        </p:nvSpPr>
        <p:spPr>
          <a:xfrm>
            <a:off x="-1" y="0"/>
            <a:ext cx="5655732" cy="6858000"/>
          </a:xfrm>
          <a:custGeom>
            <a:avLst/>
            <a:gdLst>
              <a:gd name="connsiteX0" fmla="*/ 0 w 5655732"/>
              <a:gd name="connsiteY0" fmla="*/ 0 h 6858000"/>
              <a:gd name="connsiteX1" fmla="*/ 4184160 w 5655732"/>
              <a:gd name="connsiteY1" fmla="*/ 0 h 6858000"/>
              <a:gd name="connsiteX2" fmla="*/ 4268832 w 5655732"/>
              <a:gd name="connsiteY2" fmla="*/ 80727 h 6858000"/>
              <a:gd name="connsiteX3" fmla="*/ 5655732 w 5655732"/>
              <a:gd name="connsiteY3" fmla="*/ 3429000 h 6858000"/>
              <a:gd name="connsiteX4" fmla="*/ 4268832 w 5655732"/>
              <a:gd name="connsiteY4" fmla="*/ 6777274 h 6858000"/>
              <a:gd name="connsiteX5" fmla="*/ 4184161 w 5655732"/>
              <a:gd name="connsiteY5" fmla="*/ 6858000 h 6858000"/>
              <a:gd name="connsiteX6" fmla="*/ 0 w 56557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5732" h="6858000">
                <a:moveTo>
                  <a:pt x="0" y="0"/>
                </a:moveTo>
                <a:lnTo>
                  <a:pt x="4184160" y="0"/>
                </a:lnTo>
                <a:lnTo>
                  <a:pt x="4268832" y="80727"/>
                </a:lnTo>
                <a:cubicBezTo>
                  <a:pt x="5125730" y="937625"/>
                  <a:pt x="5655732" y="2121418"/>
                  <a:pt x="5655732" y="3429000"/>
                </a:cubicBezTo>
                <a:cubicBezTo>
                  <a:pt x="5655732" y="4736582"/>
                  <a:pt x="5125730" y="5920375"/>
                  <a:pt x="4268832" y="6777274"/>
                </a:cubicBezTo>
                <a:lnTo>
                  <a:pt x="4184161"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Slide Number Placeholder 2">
            <a:extLst>
              <a:ext uri="{FF2B5EF4-FFF2-40B4-BE49-F238E27FC236}">
                <a16:creationId xmlns:a16="http://schemas.microsoft.com/office/drawing/2014/main" id="{BB1F09E7-25B1-4E37-9CEE-8C3C9BD6E90E}"/>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dirty="0"/>
          </a:p>
        </p:txBody>
      </p:sp>
    </p:spTree>
    <p:extLst>
      <p:ext uri="{BB962C8B-B14F-4D97-AF65-F5344CB8AC3E}">
        <p14:creationId xmlns:p14="http://schemas.microsoft.com/office/powerpoint/2010/main" val="249552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E661-04AE-4BE9-B4A2-A9C3B6A8A1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D9B03-90CF-4D1B-A5C3-F175FB1E4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AA0EC-3E34-44A8-A69D-11751DE89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82C600-BC15-4E88-9D09-86B01709634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EC2C7BC-1A3F-497E-BE8A-3E1D02F4B1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1D0361-1FB3-4C5D-AAF5-3CA14C1D9BC0}"/>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3530247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65">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B7169E19-4437-4FCE-8069-10BA6C2F8082}"/>
              </a:ext>
            </a:extLst>
          </p:cNvPr>
          <p:cNvSpPr>
            <a:spLocks noGrp="1"/>
          </p:cNvSpPr>
          <p:nvPr>
            <p:ph type="pic" sz="quarter" idx="25" hasCustomPrompt="1"/>
          </p:nvPr>
        </p:nvSpPr>
        <p:spPr>
          <a:xfrm>
            <a:off x="0"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1" name="Picture Placeholder 30">
            <a:extLst>
              <a:ext uri="{FF2B5EF4-FFF2-40B4-BE49-F238E27FC236}">
                <a16:creationId xmlns:a16="http://schemas.microsoft.com/office/drawing/2014/main" id="{CA45A16F-B1B8-484B-9917-8D6BB365BAE8}"/>
              </a:ext>
            </a:extLst>
          </p:cNvPr>
          <p:cNvSpPr>
            <a:spLocks noGrp="1"/>
          </p:cNvSpPr>
          <p:nvPr>
            <p:ph type="pic" sz="quarter" idx="26" hasCustomPrompt="1"/>
          </p:nvPr>
        </p:nvSpPr>
        <p:spPr>
          <a:xfrm>
            <a:off x="3086057"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2" name="Picture Placeholder 31">
            <a:extLst>
              <a:ext uri="{FF2B5EF4-FFF2-40B4-BE49-F238E27FC236}">
                <a16:creationId xmlns:a16="http://schemas.microsoft.com/office/drawing/2014/main" id="{64409C76-6096-4B71-AD3E-9EFD780C091D}"/>
              </a:ext>
            </a:extLst>
          </p:cNvPr>
          <p:cNvSpPr>
            <a:spLocks noGrp="1"/>
          </p:cNvSpPr>
          <p:nvPr>
            <p:ph type="pic" sz="quarter" idx="27" hasCustomPrompt="1"/>
          </p:nvPr>
        </p:nvSpPr>
        <p:spPr>
          <a:xfrm>
            <a:off x="6172113"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6" name="Picture Placeholder 25">
            <a:extLst>
              <a:ext uri="{FF2B5EF4-FFF2-40B4-BE49-F238E27FC236}">
                <a16:creationId xmlns:a16="http://schemas.microsoft.com/office/drawing/2014/main" id="{23A6A8E9-9D20-46ED-B669-4330B21631AA}"/>
              </a:ext>
            </a:extLst>
          </p:cNvPr>
          <p:cNvSpPr>
            <a:spLocks noGrp="1"/>
          </p:cNvSpPr>
          <p:nvPr>
            <p:ph type="pic" sz="quarter" idx="22" hasCustomPrompt="1"/>
          </p:nvPr>
        </p:nvSpPr>
        <p:spPr>
          <a:xfrm>
            <a:off x="3086057"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7" name="Picture Placeholder 26">
            <a:extLst>
              <a:ext uri="{FF2B5EF4-FFF2-40B4-BE49-F238E27FC236}">
                <a16:creationId xmlns:a16="http://schemas.microsoft.com/office/drawing/2014/main" id="{50DA2EE0-28B7-479E-A933-28F5D39FBB5D}"/>
              </a:ext>
            </a:extLst>
          </p:cNvPr>
          <p:cNvSpPr>
            <a:spLocks noGrp="1"/>
          </p:cNvSpPr>
          <p:nvPr>
            <p:ph type="pic" sz="quarter" idx="23" hasCustomPrompt="1"/>
          </p:nvPr>
        </p:nvSpPr>
        <p:spPr>
          <a:xfrm>
            <a:off x="6172113"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9" name="Picture Placeholder 28">
            <a:extLst>
              <a:ext uri="{FF2B5EF4-FFF2-40B4-BE49-F238E27FC236}">
                <a16:creationId xmlns:a16="http://schemas.microsoft.com/office/drawing/2014/main" id="{5FB21177-B9F8-48FA-8AFC-C07D7E34BEF4}"/>
              </a:ext>
            </a:extLst>
          </p:cNvPr>
          <p:cNvSpPr>
            <a:spLocks noGrp="1"/>
          </p:cNvSpPr>
          <p:nvPr>
            <p:ph type="pic" sz="quarter" idx="24" hasCustomPrompt="1"/>
          </p:nvPr>
        </p:nvSpPr>
        <p:spPr>
          <a:xfrm>
            <a:off x="9258170"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0" name="Slide Number Placeholder 2">
            <a:extLst>
              <a:ext uri="{FF2B5EF4-FFF2-40B4-BE49-F238E27FC236}">
                <a16:creationId xmlns:a16="http://schemas.microsoft.com/office/drawing/2014/main" id="{B7C557D1-8784-47C4-8C10-8674A5AF69F1}"/>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dirty="0"/>
          </a:p>
        </p:txBody>
      </p:sp>
    </p:spTree>
    <p:extLst>
      <p:ext uri="{BB962C8B-B14F-4D97-AF65-F5344CB8AC3E}">
        <p14:creationId xmlns:p14="http://schemas.microsoft.com/office/powerpoint/2010/main" val="2169938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Blank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7FC77C-57EC-4B1A-95D6-27BA2D209F94}"/>
              </a:ext>
            </a:extLst>
          </p:cNvPr>
          <p:cNvSpPr>
            <a:spLocks noGrp="1"/>
          </p:cNvSpPr>
          <p:nvPr>
            <p:ph type="pic" sz="quarter" idx="14"/>
          </p:nvPr>
        </p:nvSpPr>
        <p:spPr>
          <a:xfrm>
            <a:off x="2" y="0"/>
            <a:ext cx="5912209" cy="6858000"/>
          </a:xfrm>
          <a:custGeom>
            <a:avLst/>
            <a:gdLst>
              <a:gd name="connsiteX0" fmla="*/ 0 w 5912209"/>
              <a:gd name="connsiteY0" fmla="*/ 5606673 h 6858000"/>
              <a:gd name="connsiteX1" fmla="*/ 176295 w 5912209"/>
              <a:gd name="connsiteY1" fmla="*/ 5743920 h 6858000"/>
              <a:gd name="connsiteX2" fmla="*/ 682976 w 5912209"/>
              <a:gd name="connsiteY2" fmla="*/ 6026538 h 6858000"/>
              <a:gd name="connsiteX3" fmla="*/ 2932920 w 5912209"/>
              <a:gd name="connsiteY3" fmla="*/ 6027784 h 6858000"/>
              <a:gd name="connsiteX4" fmla="*/ 3092631 w 5912209"/>
              <a:gd name="connsiteY4" fmla="*/ 6399664 h 6858000"/>
              <a:gd name="connsiteX5" fmla="*/ 522853 w 5912209"/>
              <a:gd name="connsiteY5" fmla="*/ 6398241 h 6858000"/>
              <a:gd name="connsiteX6" fmla="*/ 224121 w 5912209"/>
              <a:gd name="connsiteY6" fmla="*/ 6250995 h 6858000"/>
              <a:gd name="connsiteX7" fmla="*/ 0 w 5912209"/>
              <a:gd name="connsiteY7" fmla="*/ 6110469 h 6858000"/>
              <a:gd name="connsiteX8" fmla="*/ 0 w 5912209"/>
              <a:gd name="connsiteY8" fmla="*/ 5277743 h 6858000"/>
              <a:gd name="connsiteX9" fmla="*/ 88477 w 5912209"/>
              <a:gd name="connsiteY9" fmla="*/ 5364257 h 6858000"/>
              <a:gd name="connsiteX10" fmla="*/ 1284374 w 5912209"/>
              <a:gd name="connsiteY10" fmla="*/ 5960894 h 6858000"/>
              <a:gd name="connsiteX11" fmla="*/ 1241732 w 5912209"/>
              <a:gd name="connsiteY11" fmla="*/ 6167942 h 6858000"/>
              <a:gd name="connsiteX12" fmla="*/ 176357 w 5912209"/>
              <a:gd name="connsiteY12" fmla="*/ 5703484 h 6858000"/>
              <a:gd name="connsiteX13" fmla="*/ 0 w 5912209"/>
              <a:gd name="connsiteY13" fmla="*/ 5563550 h 6858000"/>
              <a:gd name="connsiteX14" fmla="*/ 0 w 5912209"/>
              <a:gd name="connsiteY14" fmla="*/ 5074191 h 6858000"/>
              <a:gd name="connsiteX15" fmla="*/ 95604 w 5912209"/>
              <a:gd name="connsiteY15" fmla="*/ 5173778 h 6858000"/>
              <a:gd name="connsiteX16" fmla="*/ 353730 w 5912209"/>
              <a:gd name="connsiteY16" fmla="*/ 5392367 h 6858000"/>
              <a:gd name="connsiteX17" fmla="*/ 282868 w 5912209"/>
              <a:gd name="connsiteY17" fmla="*/ 5488784 h 6858000"/>
              <a:gd name="connsiteX18" fmla="*/ 12176 w 5912209"/>
              <a:gd name="connsiteY18" fmla="*/ 5259554 h 6858000"/>
              <a:gd name="connsiteX19" fmla="*/ 0 w 5912209"/>
              <a:gd name="connsiteY19" fmla="*/ 5246871 h 6858000"/>
              <a:gd name="connsiteX20" fmla="*/ 4308595 w 5912209"/>
              <a:gd name="connsiteY20" fmla="*/ 2797752 h 6858000"/>
              <a:gd name="connsiteX21" fmla="*/ 4022511 w 5912209"/>
              <a:gd name="connsiteY21" fmla="*/ 4750585 h 6858000"/>
              <a:gd name="connsiteX22" fmla="*/ 2438961 w 5912209"/>
              <a:gd name="connsiteY22" fmla="*/ 5928624 h 6858000"/>
              <a:gd name="connsiteX23" fmla="*/ 2409737 w 5912209"/>
              <a:gd name="connsiteY23" fmla="*/ 5812591 h 6858000"/>
              <a:gd name="connsiteX24" fmla="*/ 3919778 w 5912209"/>
              <a:gd name="connsiteY24" fmla="*/ 4689237 h 6858000"/>
              <a:gd name="connsiteX25" fmla="*/ 4192582 w 5912209"/>
              <a:gd name="connsiteY25" fmla="*/ 2827054 h 6858000"/>
              <a:gd name="connsiteX26" fmla="*/ 3778956 w 5912209"/>
              <a:gd name="connsiteY26" fmla="*/ 1419068 h 6858000"/>
              <a:gd name="connsiteX27" fmla="*/ 4621598 w 5912209"/>
              <a:gd name="connsiteY27" fmla="*/ 3531541 h 6858000"/>
              <a:gd name="connsiteX28" fmla="*/ 3627344 w 5912209"/>
              <a:gd name="connsiteY28" fmla="*/ 5577035 h 6858000"/>
              <a:gd name="connsiteX29" fmla="*/ 3490780 w 5912209"/>
              <a:gd name="connsiteY29" fmla="*/ 5415676 h 6858000"/>
              <a:gd name="connsiteX30" fmla="*/ 4410344 w 5912209"/>
              <a:gd name="connsiteY30" fmla="*/ 3523839 h 6858000"/>
              <a:gd name="connsiteX31" fmla="*/ 3631003 w 5912209"/>
              <a:gd name="connsiteY31" fmla="*/ 1570055 h 6858000"/>
              <a:gd name="connsiteX32" fmla="*/ 1809389 w 5912209"/>
              <a:gd name="connsiteY32" fmla="*/ 1115568 h 6858000"/>
              <a:gd name="connsiteX33" fmla="*/ 4122821 w 5912209"/>
              <a:gd name="connsiteY33" fmla="*/ 3429000 h 6858000"/>
              <a:gd name="connsiteX34" fmla="*/ 1809389 w 5912209"/>
              <a:gd name="connsiteY34" fmla="*/ 5742433 h 6858000"/>
              <a:gd name="connsiteX35" fmla="*/ 24232 w 5912209"/>
              <a:gd name="connsiteY35" fmla="*/ 4900559 h 6858000"/>
              <a:gd name="connsiteX36" fmla="*/ 0 w 5912209"/>
              <a:gd name="connsiteY36" fmla="*/ 4868154 h 6858000"/>
              <a:gd name="connsiteX37" fmla="*/ 0 w 5912209"/>
              <a:gd name="connsiteY37" fmla="*/ 1989847 h 6858000"/>
              <a:gd name="connsiteX38" fmla="*/ 24232 w 5912209"/>
              <a:gd name="connsiteY38" fmla="*/ 1957443 h 6858000"/>
              <a:gd name="connsiteX39" fmla="*/ 1809389 w 5912209"/>
              <a:gd name="connsiteY39" fmla="*/ 1115568 h 6858000"/>
              <a:gd name="connsiteX40" fmla="*/ 2534973 w 5912209"/>
              <a:gd name="connsiteY40" fmla="*/ 259137 h 6858000"/>
              <a:gd name="connsiteX41" fmla="*/ 5013272 w 5912209"/>
              <a:gd name="connsiteY41" fmla="*/ 3985475 h 6858000"/>
              <a:gd name="connsiteX42" fmla="*/ 4634637 w 5912209"/>
              <a:gd name="connsiteY42" fmla="*/ 3919711 h 6858000"/>
              <a:gd name="connsiteX43" fmla="*/ 2449224 w 5912209"/>
              <a:gd name="connsiteY43" fmla="*/ 633752 h 6858000"/>
              <a:gd name="connsiteX44" fmla="*/ 0 w 5912209"/>
              <a:gd name="connsiteY44" fmla="*/ 0 h 6858000"/>
              <a:gd name="connsiteX45" fmla="*/ 4061540 w 5912209"/>
              <a:gd name="connsiteY45" fmla="*/ 0 h 6858000"/>
              <a:gd name="connsiteX46" fmla="*/ 4115906 w 5912209"/>
              <a:gd name="connsiteY46" fmla="*/ 34856 h 6858000"/>
              <a:gd name="connsiteX47" fmla="*/ 4953214 w 5912209"/>
              <a:gd name="connsiteY47" fmla="*/ 792893 h 6858000"/>
              <a:gd name="connsiteX48" fmla="*/ 4564143 w 5912209"/>
              <a:gd name="connsiteY48" fmla="*/ 6469400 h 6858000"/>
              <a:gd name="connsiteX49" fmla="*/ 4083017 w 5912209"/>
              <a:gd name="connsiteY49" fmla="*/ 6844757 h 6858000"/>
              <a:gd name="connsiteX50" fmla="*/ 4062076 w 5912209"/>
              <a:gd name="connsiteY50" fmla="*/ 6858000 h 6858000"/>
              <a:gd name="connsiteX51" fmla="*/ 0 w 5912209"/>
              <a:gd name="connsiteY51" fmla="*/ 6858000 h 6858000"/>
              <a:gd name="connsiteX52" fmla="*/ 0 w 5912209"/>
              <a:gd name="connsiteY52" fmla="*/ 6151563 h 6858000"/>
              <a:gd name="connsiteX53" fmla="*/ 235156 w 5912209"/>
              <a:gd name="connsiteY53" fmla="*/ 6296066 h 6858000"/>
              <a:gd name="connsiteX54" fmla="*/ 4005038 w 5912209"/>
              <a:gd name="connsiteY54" fmla="*/ 5852320 h 6858000"/>
              <a:gd name="connsiteX55" fmla="*/ 4315143 w 5912209"/>
              <a:gd name="connsiteY55" fmla="*/ 1327918 h 6858000"/>
              <a:gd name="connsiteX56" fmla="*/ 73069 w 5912209"/>
              <a:gd name="connsiteY56" fmla="*/ 657725 h 6858000"/>
              <a:gd name="connsiteX57" fmla="*/ 0 w 5912209"/>
              <a:gd name="connsiteY57" fmla="*/ 7061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12209" h="6858000">
                <a:moveTo>
                  <a:pt x="0" y="5606673"/>
                </a:moveTo>
                <a:lnTo>
                  <a:pt x="176295" y="5743920"/>
                </a:lnTo>
                <a:cubicBezTo>
                  <a:pt x="333899" y="5854285"/>
                  <a:pt x="503476" y="5949213"/>
                  <a:pt x="682976" y="6026538"/>
                </a:cubicBezTo>
                <a:cubicBezTo>
                  <a:pt x="1400978" y="6335842"/>
                  <a:pt x="2214576" y="6336292"/>
                  <a:pt x="2932920" y="6027784"/>
                </a:cubicBezTo>
                <a:lnTo>
                  <a:pt x="3092631" y="6399664"/>
                </a:lnTo>
                <a:cubicBezTo>
                  <a:pt x="2272173" y="6752028"/>
                  <a:pt x="1342920" y="6751513"/>
                  <a:pt x="522853" y="6398241"/>
                </a:cubicBezTo>
                <a:cubicBezTo>
                  <a:pt x="420345" y="6354082"/>
                  <a:pt x="320670" y="6304897"/>
                  <a:pt x="224121" y="6250995"/>
                </a:cubicBezTo>
                <a:lnTo>
                  <a:pt x="0" y="6110469"/>
                </a:lnTo>
                <a:close/>
                <a:moveTo>
                  <a:pt x="0" y="5277743"/>
                </a:moveTo>
                <a:lnTo>
                  <a:pt x="88477" y="5364257"/>
                </a:lnTo>
                <a:cubicBezTo>
                  <a:pt x="424987" y="5660827"/>
                  <a:pt x="836039" y="5868555"/>
                  <a:pt x="1284374" y="5960894"/>
                </a:cubicBezTo>
                <a:lnTo>
                  <a:pt x="1241732" y="6167942"/>
                </a:lnTo>
                <a:cubicBezTo>
                  <a:pt x="853932" y="6088072"/>
                  <a:pt x="491932" y="5928353"/>
                  <a:pt x="176357" y="5703484"/>
                </a:cubicBezTo>
                <a:lnTo>
                  <a:pt x="0" y="5563550"/>
                </a:lnTo>
                <a:close/>
                <a:moveTo>
                  <a:pt x="0" y="5074191"/>
                </a:moveTo>
                <a:lnTo>
                  <a:pt x="95604" y="5173778"/>
                </a:lnTo>
                <a:cubicBezTo>
                  <a:pt x="176239" y="5252205"/>
                  <a:pt x="262444" y="5325277"/>
                  <a:pt x="353730" y="5392367"/>
                </a:cubicBezTo>
                <a:lnTo>
                  <a:pt x="282868" y="5488784"/>
                </a:lnTo>
                <a:cubicBezTo>
                  <a:pt x="187138" y="5418428"/>
                  <a:pt x="96736" y="5341798"/>
                  <a:pt x="12176" y="5259554"/>
                </a:cubicBezTo>
                <a:lnTo>
                  <a:pt x="0" y="5246871"/>
                </a:lnTo>
                <a:close/>
                <a:moveTo>
                  <a:pt x="4308595" y="2797752"/>
                </a:moveTo>
                <a:cubicBezTo>
                  <a:pt x="4476085" y="3460871"/>
                  <a:pt x="4373171" y="4163372"/>
                  <a:pt x="4022511" y="4750585"/>
                </a:cubicBezTo>
                <a:cubicBezTo>
                  <a:pt x="3671850" y="5337798"/>
                  <a:pt x="3102194" y="5761579"/>
                  <a:pt x="2438961" y="5928624"/>
                </a:cubicBezTo>
                <a:lnTo>
                  <a:pt x="2409737" y="5812591"/>
                </a:lnTo>
                <a:cubicBezTo>
                  <a:pt x="3042182" y="5653300"/>
                  <a:pt x="3585395" y="5249192"/>
                  <a:pt x="3919778" y="4689237"/>
                </a:cubicBezTo>
                <a:cubicBezTo>
                  <a:pt x="4254161" y="4129283"/>
                  <a:pt x="4352297" y="3459392"/>
                  <a:pt x="4192582" y="2827054"/>
                </a:cubicBezTo>
                <a:close/>
                <a:moveTo>
                  <a:pt x="3778956" y="1419068"/>
                </a:moveTo>
                <a:cubicBezTo>
                  <a:pt x="4344550" y="1973302"/>
                  <a:pt x="4650452" y="2740189"/>
                  <a:pt x="4621598" y="3531541"/>
                </a:cubicBezTo>
                <a:cubicBezTo>
                  <a:pt x="4592742" y="4322893"/>
                  <a:pt x="4231800" y="5065465"/>
                  <a:pt x="3627344" y="5577035"/>
                </a:cubicBezTo>
                <a:lnTo>
                  <a:pt x="3490780" y="5415676"/>
                </a:lnTo>
                <a:cubicBezTo>
                  <a:pt x="4049829" y="4942535"/>
                  <a:pt x="4383657" y="4255745"/>
                  <a:pt x="4410344" y="3523839"/>
                </a:cubicBezTo>
                <a:cubicBezTo>
                  <a:pt x="4437032" y="2791933"/>
                  <a:pt x="4154109" y="2082655"/>
                  <a:pt x="3631003" y="1570055"/>
                </a:cubicBezTo>
                <a:close/>
                <a:moveTo>
                  <a:pt x="1809389" y="1115568"/>
                </a:moveTo>
                <a:cubicBezTo>
                  <a:pt x="3087062" y="1115568"/>
                  <a:pt x="4122821" y="2151327"/>
                  <a:pt x="4122821" y="3429000"/>
                </a:cubicBezTo>
                <a:cubicBezTo>
                  <a:pt x="4122821" y="4706674"/>
                  <a:pt x="3087062" y="5742433"/>
                  <a:pt x="1809389" y="5742433"/>
                </a:cubicBezTo>
                <a:cubicBezTo>
                  <a:pt x="1090698" y="5742433"/>
                  <a:pt x="448549" y="5414713"/>
                  <a:pt x="24232" y="4900559"/>
                </a:cubicBezTo>
                <a:lnTo>
                  <a:pt x="0" y="4868154"/>
                </a:lnTo>
                <a:lnTo>
                  <a:pt x="0" y="1989847"/>
                </a:lnTo>
                <a:lnTo>
                  <a:pt x="24232" y="1957443"/>
                </a:lnTo>
                <a:cubicBezTo>
                  <a:pt x="448549" y="1443289"/>
                  <a:pt x="1090698" y="1115568"/>
                  <a:pt x="1809389" y="1115568"/>
                </a:cubicBezTo>
                <a:close/>
                <a:moveTo>
                  <a:pt x="2534973" y="259137"/>
                </a:moveTo>
                <a:cubicBezTo>
                  <a:pt x="4220324" y="644912"/>
                  <a:pt x="5309137" y="2282040"/>
                  <a:pt x="5013272" y="3985475"/>
                </a:cubicBezTo>
                <a:lnTo>
                  <a:pt x="4634637" y="3919711"/>
                </a:lnTo>
                <a:cubicBezTo>
                  <a:pt x="4895537" y="2417588"/>
                  <a:pt x="3935399" y="973936"/>
                  <a:pt x="2449224" y="633752"/>
                </a:cubicBezTo>
                <a:close/>
                <a:moveTo>
                  <a:pt x="0" y="0"/>
                </a:moveTo>
                <a:lnTo>
                  <a:pt x="4061540" y="0"/>
                </a:lnTo>
                <a:lnTo>
                  <a:pt x="4115906" y="34856"/>
                </a:lnTo>
                <a:cubicBezTo>
                  <a:pt x="4421783" y="242898"/>
                  <a:pt x="4704213" y="495934"/>
                  <a:pt x="4953214" y="792893"/>
                </a:cubicBezTo>
                <a:cubicBezTo>
                  <a:pt x="6369754" y="2482261"/>
                  <a:pt x="6197934" y="4989103"/>
                  <a:pt x="4564143" y="6469400"/>
                </a:cubicBezTo>
                <a:cubicBezTo>
                  <a:pt x="4410976" y="6608178"/>
                  <a:pt x="4250093" y="6733282"/>
                  <a:pt x="4083017" y="6844757"/>
                </a:cubicBezTo>
                <a:lnTo>
                  <a:pt x="4062076" y="6858000"/>
                </a:lnTo>
                <a:lnTo>
                  <a:pt x="0" y="6858000"/>
                </a:lnTo>
                <a:lnTo>
                  <a:pt x="0" y="6151563"/>
                </a:lnTo>
                <a:lnTo>
                  <a:pt x="235156" y="6296066"/>
                </a:lnTo>
                <a:cubicBezTo>
                  <a:pt x="1427097" y="6950950"/>
                  <a:pt x="2947003" y="6810953"/>
                  <a:pt x="4005038" y="5852320"/>
                </a:cubicBezTo>
                <a:cubicBezTo>
                  <a:pt x="5307235" y="4672465"/>
                  <a:pt x="5444183" y="2674412"/>
                  <a:pt x="4315143" y="1327918"/>
                </a:cubicBezTo>
                <a:cubicBezTo>
                  <a:pt x="3256668" y="65579"/>
                  <a:pt x="1440321" y="-200950"/>
                  <a:pt x="73069" y="657725"/>
                </a:cubicBezTo>
                <a:lnTo>
                  <a:pt x="0" y="706168"/>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dirty="0"/>
          </a:p>
        </p:txBody>
      </p:sp>
      <p:sp>
        <p:nvSpPr>
          <p:cNvPr id="4" name="Slide Number Placeholder 5">
            <a:extLst>
              <a:ext uri="{FF2B5EF4-FFF2-40B4-BE49-F238E27FC236}">
                <a16:creationId xmlns:a16="http://schemas.microsoft.com/office/drawing/2014/main" id="{EEA78A33-DAF3-4F0C-AEF7-3FB83F89B60A}"/>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248132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Blank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78C59FA-6E9F-422D-9958-189DDE3D7D4A}"/>
              </a:ext>
            </a:extLst>
          </p:cNvPr>
          <p:cNvSpPr>
            <a:spLocks noGrp="1"/>
          </p:cNvSpPr>
          <p:nvPr>
            <p:ph type="pic" sz="quarter" idx="14"/>
          </p:nvPr>
        </p:nvSpPr>
        <p:spPr>
          <a:xfrm>
            <a:off x="2" y="-1"/>
            <a:ext cx="5671459" cy="6854935"/>
          </a:xfrm>
          <a:custGeom>
            <a:avLst/>
            <a:gdLst>
              <a:gd name="connsiteX0" fmla="*/ 113079 w 5671459"/>
              <a:gd name="connsiteY0" fmla="*/ 5248248 h 6854935"/>
              <a:gd name="connsiteX1" fmla="*/ 1285581 w 5671459"/>
              <a:gd name="connsiteY1" fmla="*/ 6414748 h 6854935"/>
              <a:gd name="connsiteX2" fmla="*/ 845394 w 5671459"/>
              <a:gd name="connsiteY2" fmla="*/ 6854935 h 6854935"/>
              <a:gd name="connsiteX3" fmla="*/ 0 w 5671459"/>
              <a:gd name="connsiteY3" fmla="*/ 6854935 h 6854935"/>
              <a:gd name="connsiteX4" fmla="*/ 0 w 5671459"/>
              <a:gd name="connsiteY4" fmla="*/ 5361134 h 6854935"/>
              <a:gd name="connsiteX5" fmla="*/ 4773074 w 5671459"/>
              <a:gd name="connsiteY5" fmla="*/ 3567528 h 6854935"/>
              <a:gd name="connsiteX6" fmla="*/ 5671459 w 5671459"/>
              <a:gd name="connsiteY6" fmla="*/ 4463912 h 6854935"/>
              <a:gd name="connsiteX7" fmla="*/ 3280436 w 5671459"/>
              <a:gd name="connsiteY7" fmla="*/ 6854935 h 6854935"/>
              <a:gd name="connsiteX8" fmla="*/ 1979877 w 5671459"/>
              <a:gd name="connsiteY8" fmla="*/ 6854935 h 6854935"/>
              <a:gd name="connsiteX9" fmla="*/ 1729771 w 5671459"/>
              <a:gd name="connsiteY9" fmla="*/ 6606830 h 6854935"/>
              <a:gd name="connsiteX10" fmla="*/ 4745062 w 5671459"/>
              <a:gd name="connsiteY10" fmla="*/ 1572674 h 6854935"/>
              <a:gd name="connsiteX11" fmla="*/ 5641446 w 5671459"/>
              <a:gd name="connsiteY11" fmla="*/ 2471059 h 6854935"/>
              <a:gd name="connsiteX12" fmla="*/ 4745062 w 5671459"/>
              <a:gd name="connsiteY12" fmla="*/ 3371444 h 6854935"/>
              <a:gd name="connsiteX13" fmla="*/ 3846677 w 5671459"/>
              <a:gd name="connsiteY13" fmla="*/ 2471059 h 6854935"/>
              <a:gd name="connsiteX14" fmla="*/ 0 w 5671459"/>
              <a:gd name="connsiteY14" fmla="*/ 464965 h 6854935"/>
              <a:gd name="connsiteX15" fmla="*/ 661314 w 5671459"/>
              <a:gd name="connsiteY15" fmla="*/ 1124483 h 6854935"/>
              <a:gd name="connsiteX16" fmla="*/ 0 w 5671459"/>
              <a:gd name="connsiteY16" fmla="*/ 1785797 h 6854935"/>
              <a:gd name="connsiteX17" fmla="*/ 1625727 w 5671459"/>
              <a:gd name="connsiteY17" fmla="*/ 414179 h 6854935"/>
              <a:gd name="connsiteX18" fmla="*/ 4673031 w 5671459"/>
              <a:gd name="connsiteY18" fmla="*/ 3459482 h 6854935"/>
              <a:gd name="connsiteX19" fmla="*/ 1625727 w 5671459"/>
              <a:gd name="connsiteY19" fmla="*/ 6502785 h 6854935"/>
              <a:gd name="connsiteX20" fmla="*/ 0 w 5671459"/>
              <a:gd name="connsiteY20" fmla="*/ 4877058 h 6854935"/>
              <a:gd name="connsiteX21" fmla="*/ 0 w 5671459"/>
              <a:gd name="connsiteY21" fmla="*/ 2040975 h 6854935"/>
              <a:gd name="connsiteX22" fmla="*/ 3676605 w 5671459"/>
              <a:gd name="connsiteY22" fmla="*/ 1 h 6854935"/>
              <a:gd name="connsiteX23" fmla="*/ 3888696 w 5671459"/>
              <a:gd name="connsiteY23" fmla="*/ 1 h 6854935"/>
              <a:gd name="connsiteX24" fmla="*/ 5035187 w 5671459"/>
              <a:gd name="connsiteY24" fmla="*/ 1146492 h 6854935"/>
              <a:gd name="connsiteX25" fmla="*/ 3784651 w 5671459"/>
              <a:gd name="connsiteY25" fmla="*/ 2399028 h 6854935"/>
              <a:gd name="connsiteX26" fmla="*/ 2528113 w 5671459"/>
              <a:gd name="connsiteY26" fmla="*/ 1146492 h 6854935"/>
              <a:gd name="connsiteX27" fmla="*/ 1705762 w 5671459"/>
              <a:gd name="connsiteY27" fmla="*/ 1 h 6854935"/>
              <a:gd name="connsiteX28" fmla="*/ 3168388 w 5671459"/>
              <a:gd name="connsiteY28" fmla="*/ 1 h 6854935"/>
              <a:gd name="connsiteX29" fmla="*/ 3334459 w 5671459"/>
              <a:gd name="connsiteY29" fmla="*/ 166072 h 6854935"/>
              <a:gd name="connsiteX30" fmla="*/ 2436074 w 5671459"/>
              <a:gd name="connsiteY30" fmla="*/ 1066458 h 6854935"/>
              <a:gd name="connsiteX31" fmla="*/ 1539690 w 5671459"/>
              <a:gd name="connsiteY31" fmla="*/ 166072 h 6854935"/>
              <a:gd name="connsiteX32" fmla="*/ 313165 w 5671459"/>
              <a:gd name="connsiteY32" fmla="*/ 0 h 6854935"/>
              <a:gd name="connsiteX33" fmla="*/ 1243564 w 5671459"/>
              <a:gd name="connsiteY33" fmla="*/ 0 h 6854935"/>
              <a:gd name="connsiteX34" fmla="*/ 1513679 w 5671459"/>
              <a:gd name="connsiteY34" fmla="*/ 270116 h 6854935"/>
              <a:gd name="connsiteX35" fmla="*/ 777364 w 5671459"/>
              <a:gd name="connsiteY35" fmla="*/ 1004430 h 6854935"/>
              <a:gd name="connsiteX36" fmla="*/ 43049 w 5671459"/>
              <a:gd name="connsiteY36" fmla="*/ 270116 h 68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71459" h="6854935">
                <a:moveTo>
                  <a:pt x="113079" y="5248248"/>
                </a:moveTo>
                <a:lnTo>
                  <a:pt x="1285581" y="6414748"/>
                </a:lnTo>
                <a:lnTo>
                  <a:pt x="845394" y="6854935"/>
                </a:lnTo>
                <a:lnTo>
                  <a:pt x="0" y="6854935"/>
                </a:lnTo>
                <a:lnTo>
                  <a:pt x="0" y="5361134"/>
                </a:lnTo>
                <a:close/>
                <a:moveTo>
                  <a:pt x="4773074" y="3567528"/>
                </a:moveTo>
                <a:lnTo>
                  <a:pt x="5671459" y="4463912"/>
                </a:lnTo>
                <a:lnTo>
                  <a:pt x="3280436" y="6854935"/>
                </a:lnTo>
                <a:lnTo>
                  <a:pt x="1979877" y="6854935"/>
                </a:lnTo>
                <a:lnTo>
                  <a:pt x="1729771" y="6606830"/>
                </a:lnTo>
                <a:close/>
                <a:moveTo>
                  <a:pt x="4745062" y="1572674"/>
                </a:moveTo>
                <a:lnTo>
                  <a:pt x="5641446" y="2471059"/>
                </a:lnTo>
                <a:lnTo>
                  <a:pt x="4745062" y="3371444"/>
                </a:lnTo>
                <a:lnTo>
                  <a:pt x="3846677" y="2471059"/>
                </a:lnTo>
                <a:close/>
                <a:moveTo>
                  <a:pt x="0" y="464965"/>
                </a:moveTo>
                <a:lnTo>
                  <a:pt x="661314" y="1124483"/>
                </a:lnTo>
                <a:lnTo>
                  <a:pt x="0" y="1785797"/>
                </a:lnTo>
                <a:close/>
                <a:moveTo>
                  <a:pt x="1625727" y="414179"/>
                </a:moveTo>
                <a:lnTo>
                  <a:pt x="4673031" y="3459482"/>
                </a:lnTo>
                <a:lnTo>
                  <a:pt x="1625727" y="6502785"/>
                </a:lnTo>
                <a:lnTo>
                  <a:pt x="0" y="4877058"/>
                </a:lnTo>
                <a:lnTo>
                  <a:pt x="0" y="2040975"/>
                </a:lnTo>
                <a:close/>
                <a:moveTo>
                  <a:pt x="3676605" y="1"/>
                </a:moveTo>
                <a:lnTo>
                  <a:pt x="3888696" y="1"/>
                </a:lnTo>
                <a:lnTo>
                  <a:pt x="5035187" y="1146492"/>
                </a:lnTo>
                <a:lnTo>
                  <a:pt x="3784651" y="2399028"/>
                </a:lnTo>
                <a:lnTo>
                  <a:pt x="2528113" y="1146492"/>
                </a:lnTo>
                <a:close/>
                <a:moveTo>
                  <a:pt x="1705762" y="1"/>
                </a:moveTo>
                <a:lnTo>
                  <a:pt x="3168388" y="1"/>
                </a:lnTo>
                <a:lnTo>
                  <a:pt x="3334459" y="166072"/>
                </a:lnTo>
                <a:lnTo>
                  <a:pt x="2436074" y="1066458"/>
                </a:lnTo>
                <a:lnTo>
                  <a:pt x="1539690" y="166072"/>
                </a:lnTo>
                <a:close/>
                <a:moveTo>
                  <a:pt x="313165" y="0"/>
                </a:moveTo>
                <a:lnTo>
                  <a:pt x="1243564" y="0"/>
                </a:lnTo>
                <a:lnTo>
                  <a:pt x="1513679" y="270116"/>
                </a:lnTo>
                <a:lnTo>
                  <a:pt x="777364" y="1004430"/>
                </a:lnTo>
                <a:lnTo>
                  <a:pt x="43049" y="27011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dirty="0"/>
          </a:p>
        </p:txBody>
      </p:sp>
      <p:sp>
        <p:nvSpPr>
          <p:cNvPr id="4" name="Slide Number Placeholder 5">
            <a:extLst>
              <a:ext uri="{FF2B5EF4-FFF2-40B4-BE49-F238E27FC236}">
                <a16:creationId xmlns:a16="http://schemas.microsoft.com/office/drawing/2014/main" id="{EEA78A33-DAF3-4F0C-AEF7-3FB83F89B60A}"/>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4209155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90243FA-0F50-4A55-A5A2-701512037544}"/>
              </a:ext>
            </a:extLst>
          </p:cNvPr>
          <p:cNvSpPr>
            <a:spLocks noGrp="1"/>
          </p:cNvSpPr>
          <p:nvPr>
            <p:ph type="pic" sz="quarter" idx="21" hasCustomPrompt="1"/>
          </p:nvPr>
        </p:nvSpPr>
        <p:spPr>
          <a:xfrm>
            <a:off x="1808268" y="3611393"/>
            <a:ext cx="2481683" cy="5390035"/>
          </a:xfrm>
          <a:custGeom>
            <a:avLst/>
            <a:gdLst>
              <a:gd name="connsiteX0" fmla="*/ 1976434 w 2481683"/>
              <a:gd name="connsiteY0" fmla="*/ 0 h 5390035"/>
              <a:gd name="connsiteX1" fmla="*/ 2230180 w 2481683"/>
              <a:gd name="connsiteY1" fmla="*/ 0 h 5390035"/>
              <a:gd name="connsiteX2" fmla="*/ 2481683 w 2481683"/>
              <a:gd name="connsiteY2" fmla="*/ 254151 h 5390035"/>
              <a:gd name="connsiteX3" fmla="*/ 2481683 w 2481683"/>
              <a:gd name="connsiteY3" fmla="*/ 5135885 h 5390035"/>
              <a:gd name="connsiteX4" fmla="*/ 2230180 w 2481683"/>
              <a:gd name="connsiteY4" fmla="*/ 5390035 h 5390035"/>
              <a:gd name="connsiteX5" fmla="*/ 1282367 w 2481683"/>
              <a:gd name="connsiteY5" fmla="*/ 5390035 h 5390035"/>
              <a:gd name="connsiteX6" fmla="*/ 251505 w 2481683"/>
              <a:gd name="connsiteY6" fmla="*/ 5390035 h 5390035"/>
              <a:gd name="connsiteX7" fmla="*/ 0 w 2481683"/>
              <a:gd name="connsiteY7" fmla="*/ 5135887 h 5390035"/>
              <a:gd name="connsiteX8" fmla="*/ 0 w 2481683"/>
              <a:gd name="connsiteY8" fmla="*/ 254151 h 5390035"/>
              <a:gd name="connsiteX9" fmla="*/ 251505 w 2481683"/>
              <a:gd name="connsiteY9" fmla="*/ 2 h 5390035"/>
              <a:gd name="connsiteX10" fmla="*/ 505252 w 2481683"/>
              <a:gd name="connsiteY10" fmla="*/ 2 h 5390035"/>
              <a:gd name="connsiteX11" fmla="*/ 549345 w 2481683"/>
              <a:gd name="connsiteY11" fmla="*/ 47175 h 5390035"/>
              <a:gd name="connsiteX12" fmla="*/ 708809 w 2481683"/>
              <a:gd name="connsiteY12" fmla="*/ 203149 h 5390035"/>
              <a:gd name="connsiteX13" fmla="*/ 1199319 w 2481683"/>
              <a:gd name="connsiteY13" fmla="*/ 203149 h 5390035"/>
              <a:gd name="connsiteX14" fmla="*/ 1772877 w 2481683"/>
              <a:gd name="connsiteY14" fmla="*/ 203149 h 5390035"/>
              <a:gd name="connsiteX15" fmla="*/ 1932341 w 2481683"/>
              <a:gd name="connsiteY15" fmla="*/ 47175 h 5390035"/>
              <a:gd name="connsiteX16" fmla="*/ 1976434 w 2481683"/>
              <a:gd name="connsiteY16" fmla="*/ 0 h 539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1683" h="5390035">
                <a:moveTo>
                  <a:pt x="1976434" y="0"/>
                </a:moveTo>
                <a:lnTo>
                  <a:pt x="2230180" y="0"/>
                </a:lnTo>
                <a:cubicBezTo>
                  <a:pt x="2369081" y="0"/>
                  <a:pt x="2481683" y="113787"/>
                  <a:pt x="2481683" y="254151"/>
                </a:cubicBezTo>
                <a:lnTo>
                  <a:pt x="2481683" y="5135885"/>
                </a:lnTo>
                <a:cubicBezTo>
                  <a:pt x="2481683" y="5276251"/>
                  <a:pt x="2369081" y="5390035"/>
                  <a:pt x="2230180" y="5390035"/>
                </a:cubicBezTo>
                <a:lnTo>
                  <a:pt x="1282367" y="5390035"/>
                </a:lnTo>
                <a:lnTo>
                  <a:pt x="251505" y="5390035"/>
                </a:lnTo>
                <a:cubicBezTo>
                  <a:pt x="112604" y="5390035"/>
                  <a:pt x="0" y="5276251"/>
                  <a:pt x="0" y="5135887"/>
                </a:cubicBezTo>
                <a:lnTo>
                  <a:pt x="0" y="254151"/>
                </a:lnTo>
                <a:cubicBezTo>
                  <a:pt x="0" y="113787"/>
                  <a:pt x="112604" y="2"/>
                  <a:pt x="251505" y="2"/>
                </a:cubicBezTo>
                <a:lnTo>
                  <a:pt x="505252" y="2"/>
                </a:lnTo>
                <a:cubicBezTo>
                  <a:pt x="530333" y="155"/>
                  <a:pt x="548489" y="19341"/>
                  <a:pt x="549345" y="47175"/>
                </a:cubicBezTo>
                <a:cubicBezTo>
                  <a:pt x="549345" y="137141"/>
                  <a:pt x="619782" y="203149"/>
                  <a:pt x="708809" y="203149"/>
                </a:cubicBezTo>
                <a:lnTo>
                  <a:pt x="1199319" y="203149"/>
                </a:lnTo>
                <a:lnTo>
                  <a:pt x="1772877" y="203149"/>
                </a:lnTo>
                <a:cubicBezTo>
                  <a:pt x="1861901" y="203149"/>
                  <a:pt x="1932341" y="137139"/>
                  <a:pt x="1932341" y="47175"/>
                </a:cubicBezTo>
                <a:cubicBezTo>
                  <a:pt x="1933196" y="19341"/>
                  <a:pt x="1951354" y="154"/>
                  <a:pt x="197643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0" name="Picture Placeholder 9">
            <a:extLst>
              <a:ext uri="{FF2B5EF4-FFF2-40B4-BE49-F238E27FC236}">
                <a16:creationId xmlns:a16="http://schemas.microsoft.com/office/drawing/2014/main" id="{ECCE95B2-0EA0-4736-B8E5-9C6068B87CD0}"/>
              </a:ext>
            </a:extLst>
          </p:cNvPr>
          <p:cNvSpPr>
            <a:spLocks noGrp="1"/>
          </p:cNvSpPr>
          <p:nvPr>
            <p:ph type="pic" sz="quarter" idx="22" hasCustomPrompt="1"/>
          </p:nvPr>
        </p:nvSpPr>
        <p:spPr>
          <a:xfrm>
            <a:off x="7904267" y="3611393"/>
            <a:ext cx="2481683" cy="5390035"/>
          </a:xfrm>
          <a:custGeom>
            <a:avLst/>
            <a:gdLst>
              <a:gd name="connsiteX0" fmla="*/ 1976433 w 2481683"/>
              <a:gd name="connsiteY0" fmla="*/ 0 h 5390035"/>
              <a:gd name="connsiteX1" fmla="*/ 2230180 w 2481683"/>
              <a:gd name="connsiteY1" fmla="*/ 0 h 5390035"/>
              <a:gd name="connsiteX2" fmla="*/ 2481683 w 2481683"/>
              <a:gd name="connsiteY2" fmla="*/ 254151 h 5390035"/>
              <a:gd name="connsiteX3" fmla="*/ 2481683 w 2481683"/>
              <a:gd name="connsiteY3" fmla="*/ 5135885 h 5390035"/>
              <a:gd name="connsiteX4" fmla="*/ 2230180 w 2481683"/>
              <a:gd name="connsiteY4" fmla="*/ 5390035 h 5390035"/>
              <a:gd name="connsiteX5" fmla="*/ 1282367 w 2481683"/>
              <a:gd name="connsiteY5" fmla="*/ 5390035 h 5390035"/>
              <a:gd name="connsiteX6" fmla="*/ 251505 w 2481683"/>
              <a:gd name="connsiteY6" fmla="*/ 5390035 h 5390035"/>
              <a:gd name="connsiteX7" fmla="*/ 0 w 2481683"/>
              <a:gd name="connsiteY7" fmla="*/ 5135887 h 5390035"/>
              <a:gd name="connsiteX8" fmla="*/ 0 w 2481683"/>
              <a:gd name="connsiteY8" fmla="*/ 254151 h 5390035"/>
              <a:gd name="connsiteX9" fmla="*/ 251505 w 2481683"/>
              <a:gd name="connsiteY9" fmla="*/ 2 h 5390035"/>
              <a:gd name="connsiteX10" fmla="*/ 505252 w 2481683"/>
              <a:gd name="connsiteY10" fmla="*/ 2 h 5390035"/>
              <a:gd name="connsiteX11" fmla="*/ 549344 w 2481683"/>
              <a:gd name="connsiteY11" fmla="*/ 47175 h 5390035"/>
              <a:gd name="connsiteX12" fmla="*/ 708809 w 2481683"/>
              <a:gd name="connsiteY12" fmla="*/ 203149 h 5390035"/>
              <a:gd name="connsiteX13" fmla="*/ 1199319 w 2481683"/>
              <a:gd name="connsiteY13" fmla="*/ 203149 h 5390035"/>
              <a:gd name="connsiteX14" fmla="*/ 1772876 w 2481683"/>
              <a:gd name="connsiteY14" fmla="*/ 203149 h 5390035"/>
              <a:gd name="connsiteX15" fmla="*/ 1932341 w 2481683"/>
              <a:gd name="connsiteY15" fmla="*/ 47175 h 5390035"/>
              <a:gd name="connsiteX16" fmla="*/ 1976433 w 2481683"/>
              <a:gd name="connsiteY16" fmla="*/ 0 h 539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1683" h="5390035">
                <a:moveTo>
                  <a:pt x="1976433" y="0"/>
                </a:moveTo>
                <a:lnTo>
                  <a:pt x="2230180" y="0"/>
                </a:lnTo>
                <a:cubicBezTo>
                  <a:pt x="2369081" y="0"/>
                  <a:pt x="2481683" y="113787"/>
                  <a:pt x="2481683" y="254151"/>
                </a:cubicBezTo>
                <a:lnTo>
                  <a:pt x="2481683" y="5135885"/>
                </a:lnTo>
                <a:cubicBezTo>
                  <a:pt x="2481683" y="5276251"/>
                  <a:pt x="2369081" y="5390035"/>
                  <a:pt x="2230180" y="5390035"/>
                </a:cubicBezTo>
                <a:lnTo>
                  <a:pt x="1282367" y="5390035"/>
                </a:lnTo>
                <a:lnTo>
                  <a:pt x="251505" y="5390035"/>
                </a:lnTo>
                <a:cubicBezTo>
                  <a:pt x="112604" y="5390035"/>
                  <a:pt x="0" y="5276251"/>
                  <a:pt x="0" y="5135887"/>
                </a:cubicBezTo>
                <a:lnTo>
                  <a:pt x="0" y="254151"/>
                </a:lnTo>
                <a:cubicBezTo>
                  <a:pt x="0" y="113787"/>
                  <a:pt x="112604" y="2"/>
                  <a:pt x="251505" y="2"/>
                </a:cubicBezTo>
                <a:lnTo>
                  <a:pt x="505252" y="2"/>
                </a:lnTo>
                <a:cubicBezTo>
                  <a:pt x="530333" y="155"/>
                  <a:pt x="548489" y="19341"/>
                  <a:pt x="549344" y="47175"/>
                </a:cubicBezTo>
                <a:cubicBezTo>
                  <a:pt x="549344" y="137141"/>
                  <a:pt x="619782" y="203149"/>
                  <a:pt x="708809" y="203149"/>
                </a:cubicBezTo>
                <a:lnTo>
                  <a:pt x="1199319" y="203149"/>
                </a:lnTo>
                <a:lnTo>
                  <a:pt x="1772876" y="203149"/>
                </a:lnTo>
                <a:cubicBezTo>
                  <a:pt x="1861901" y="203149"/>
                  <a:pt x="1932341" y="137139"/>
                  <a:pt x="1932341" y="47175"/>
                </a:cubicBezTo>
                <a:cubicBezTo>
                  <a:pt x="1933196" y="19341"/>
                  <a:pt x="1951354" y="154"/>
                  <a:pt x="1976433"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5" name="Slide Number Placeholder 5">
            <a:extLst>
              <a:ext uri="{FF2B5EF4-FFF2-40B4-BE49-F238E27FC236}">
                <a16:creationId xmlns:a16="http://schemas.microsoft.com/office/drawing/2014/main" id="{5FEC52CF-7DAB-4019-AB50-7F8467949662}"/>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3399585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4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CFA6113-0092-4A3C-AC5C-583719F52657}"/>
              </a:ext>
            </a:extLst>
          </p:cNvPr>
          <p:cNvSpPr>
            <a:spLocks noGrp="1"/>
          </p:cNvSpPr>
          <p:nvPr>
            <p:ph type="pic" sz="quarter" idx="21" hasCustomPrompt="1"/>
          </p:nvPr>
        </p:nvSpPr>
        <p:spPr>
          <a:xfrm>
            <a:off x="1244872" y="759962"/>
            <a:ext cx="2450352" cy="5321988"/>
          </a:xfrm>
          <a:custGeom>
            <a:avLst/>
            <a:gdLst>
              <a:gd name="connsiteX0" fmla="*/ 1951480 w 2450352"/>
              <a:gd name="connsiteY0" fmla="*/ 0 h 5321988"/>
              <a:gd name="connsiteX1" fmla="*/ 2202025 w 2450352"/>
              <a:gd name="connsiteY1" fmla="*/ 0 h 5321988"/>
              <a:gd name="connsiteX2" fmla="*/ 2450352 w 2450352"/>
              <a:gd name="connsiteY2" fmla="*/ 250941 h 5321988"/>
              <a:gd name="connsiteX3" fmla="*/ 2450352 w 2450352"/>
              <a:gd name="connsiteY3" fmla="*/ 5071046 h 5321988"/>
              <a:gd name="connsiteX4" fmla="*/ 2202025 w 2450352"/>
              <a:gd name="connsiteY4" fmla="*/ 5321988 h 5321988"/>
              <a:gd name="connsiteX5" fmla="*/ 1266176 w 2450352"/>
              <a:gd name="connsiteY5" fmla="*/ 5321988 h 5321988"/>
              <a:gd name="connsiteX6" fmla="*/ 248329 w 2450352"/>
              <a:gd name="connsiteY6" fmla="*/ 5321988 h 5321988"/>
              <a:gd name="connsiteX7" fmla="*/ 0 w 2450352"/>
              <a:gd name="connsiteY7" fmla="*/ 5071047 h 5321988"/>
              <a:gd name="connsiteX8" fmla="*/ 0 w 2450352"/>
              <a:gd name="connsiteY8" fmla="*/ 250941 h 5321988"/>
              <a:gd name="connsiteX9" fmla="*/ 248329 w 2450352"/>
              <a:gd name="connsiteY9" fmla="*/ 1 h 5321988"/>
              <a:gd name="connsiteX10" fmla="*/ 498873 w 2450352"/>
              <a:gd name="connsiteY10" fmla="*/ 1 h 5321988"/>
              <a:gd name="connsiteX11" fmla="*/ 542409 w 2450352"/>
              <a:gd name="connsiteY11" fmla="*/ 46580 h 5321988"/>
              <a:gd name="connsiteX12" fmla="*/ 699859 w 2450352"/>
              <a:gd name="connsiteY12" fmla="*/ 200584 h 5321988"/>
              <a:gd name="connsiteX13" fmla="*/ 1184177 w 2450352"/>
              <a:gd name="connsiteY13" fmla="*/ 200584 h 5321988"/>
              <a:gd name="connsiteX14" fmla="*/ 1750493 w 2450352"/>
              <a:gd name="connsiteY14" fmla="*/ 200584 h 5321988"/>
              <a:gd name="connsiteX15" fmla="*/ 1907945 w 2450352"/>
              <a:gd name="connsiteY15" fmla="*/ 46579 h 5321988"/>
              <a:gd name="connsiteX16" fmla="*/ 1951480 w 2450352"/>
              <a:gd name="connsiteY16" fmla="*/ 0 h 532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352" h="5321988">
                <a:moveTo>
                  <a:pt x="1951480" y="0"/>
                </a:moveTo>
                <a:lnTo>
                  <a:pt x="2202025" y="0"/>
                </a:lnTo>
                <a:cubicBezTo>
                  <a:pt x="2339171" y="0"/>
                  <a:pt x="2450352" y="112350"/>
                  <a:pt x="2450352" y="250941"/>
                </a:cubicBezTo>
                <a:lnTo>
                  <a:pt x="2450352" y="5071046"/>
                </a:lnTo>
                <a:cubicBezTo>
                  <a:pt x="2450352" y="5209640"/>
                  <a:pt x="2339171" y="5321988"/>
                  <a:pt x="2202025" y="5321988"/>
                </a:cubicBezTo>
                <a:lnTo>
                  <a:pt x="1266176" y="5321988"/>
                </a:lnTo>
                <a:lnTo>
                  <a:pt x="248329" y="5321988"/>
                </a:lnTo>
                <a:cubicBezTo>
                  <a:pt x="111183" y="5321988"/>
                  <a:pt x="0" y="5209640"/>
                  <a:pt x="0" y="5071047"/>
                </a:cubicBezTo>
                <a:lnTo>
                  <a:pt x="0" y="250941"/>
                </a:lnTo>
                <a:cubicBezTo>
                  <a:pt x="0" y="112350"/>
                  <a:pt x="111183" y="1"/>
                  <a:pt x="248329" y="1"/>
                </a:cubicBezTo>
                <a:lnTo>
                  <a:pt x="498873" y="1"/>
                </a:lnTo>
                <a:cubicBezTo>
                  <a:pt x="523637" y="153"/>
                  <a:pt x="541564" y="19096"/>
                  <a:pt x="542409" y="46580"/>
                </a:cubicBezTo>
                <a:cubicBezTo>
                  <a:pt x="542409" y="135410"/>
                  <a:pt x="611957" y="200584"/>
                  <a:pt x="699859" y="200584"/>
                </a:cubicBezTo>
                <a:lnTo>
                  <a:pt x="1184177" y="200584"/>
                </a:lnTo>
                <a:lnTo>
                  <a:pt x="1750493" y="200584"/>
                </a:lnTo>
                <a:cubicBezTo>
                  <a:pt x="1838395" y="200584"/>
                  <a:pt x="1907945" y="135407"/>
                  <a:pt x="1907945" y="46579"/>
                </a:cubicBezTo>
                <a:cubicBezTo>
                  <a:pt x="1908790" y="19096"/>
                  <a:pt x="1926718" y="151"/>
                  <a:pt x="1951480" y="0"/>
                </a:cubicBezTo>
                <a:close/>
              </a:path>
            </a:pathLst>
          </a:custGeom>
          <a:solidFill>
            <a:schemeClr val="bg1">
              <a:lumMod val="8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9" name="Picture Placeholder 8">
            <a:extLst>
              <a:ext uri="{FF2B5EF4-FFF2-40B4-BE49-F238E27FC236}">
                <a16:creationId xmlns:a16="http://schemas.microsoft.com/office/drawing/2014/main" id="{9E431A02-6CE0-4723-95C7-360CABA10FF4}"/>
              </a:ext>
            </a:extLst>
          </p:cNvPr>
          <p:cNvSpPr>
            <a:spLocks noGrp="1"/>
          </p:cNvSpPr>
          <p:nvPr>
            <p:ph type="pic" sz="quarter" idx="22" hasCustomPrompt="1"/>
          </p:nvPr>
        </p:nvSpPr>
        <p:spPr>
          <a:xfrm>
            <a:off x="2467772" y="1831301"/>
            <a:ext cx="3328871" cy="2302347"/>
          </a:xfrm>
          <a:custGeom>
            <a:avLst/>
            <a:gdLst>
              <a:gd name="connsiteX0" fmla="*/ 255607 w 3328871"/>
              <a:gd name="connsiteY0" fmla="*/ 0 h 2302347"/>
              <a:gd name="connsiteX1" fmla="*/ 3073264 w 3328871"/>
              <a:gd name="connsiteY1" fmla="*/ 0 h 2302347"/>
              <a:gd name="connsiteX2" fmla="*/ 3328871 w 3328871"/>
              <a:gd name="connsiteY2" fmla="*/ 255607 h 2302347"/>
              <a:gd name="connsiteX3" fmla="*/ 3328871 w 3328871"/>
              <a:gd name="connsiteY3" fmla="*/ 2046740 h 2302347"/>
              <a:gd name="connsiteX4" fmla="*/ 3073264 w 3328871"/>
              <a:gd name="connsiteY4" fmla="*/ 2302347 h 2302347"/>
              <a:gd name="connsiteX5" fmla="*/ 255607 w 3328871"/>
              <a:gd name="connsiteY5" fmla="*/ 2302347 h 2302347"/>
              <a:gd name="connsiteX6" fmla="*/ 0 w 3328871"/>
              <a:gd name="connsiteY6" fmla="*/ 2046740 h 2302347"/>
              <a:gd name="connsiteX7" fmla="*/ 0 w 3328871"/>
              <a:gd name="connsiteY7" fmla="*/ 255607 h 2302347"/>
              <a:gd name="connsiteX8" fmla="*/ 255607 w 3328871"/>
              <a:gd name="connsiteY8" fmla="*/ 0 h 23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871" h="2302347">
                <a:moveTo>
                  <a:pt x="255607" y="0"/>
                </a:moveTo>
                <a:lnTo>
                  <a:pt x="3073264" y="0"/>
                </a:lnTo>
                <a:cubicBezTo>
                  <a:pt x="3214432" y="0"/>
                  <a:pt x="3328871" y="114439"/>
                  <a:pt x="3328871" y="255607"/>
                </a:cubicBezTo>
                <a:lnTo>
                  <a:pt x="3328871" y="2046740"/>
                </a:lnTo>
                <a:cubicBezTo>
                  <a:pt x="3328871" y="2187908"/>
                  <a:pt x="3214432" y="2302347"/>
                  <a:pt x="3073264" y="2302347"/>
                </a:cubicBezTo>
                <a:lnTo>
                  <a:pt x="255607" y="2302347"/>
                </a:lnTo>
                <a:cubicBezTo>
                  <a:pt x="114439" y="2302347"/>
                  <a:pt x="0" y="2187908"/>
                  <a:pt x="0" y="2046740"/>
                </a:cubicBezTo>
                <a:lnTo>
                  <a:pt x="0" y="255607"/>
                </a:lnTo>
                <a:cubicBezTo>
                  <a:pt x="0" y="114439"/>
                  <a:pt x="114439" y="0"/>
                  <a:pt x="25560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5" name="Slide Number Placeholder 5">
            <a:extLst>
              <a:ext uri="{FF2B5EF4-FFF2-40B4-BE49-F238E27FC236}">
                <a16:creationId xmlns:a16="http://schemas.microsoft.com/office/drawing/2014/main" id="{0323F6BD-44AD-4882-B6C7-66C45DF0B7C4}"/>
              </a:ext>
            </a:extLst>
          </p:cNvPr>
          <p:cNvSpPr>
            <a:spLocks noGrp="1"/>
          </p:cNvSpPr>
          <p:nvPr userDrawn="1">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480284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3_Blank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F31893-E204-41AF-AC6A-5E66943DAF33}"/>
              </a:ext>
            </a:extLst>
          </p:cNvPr>
          <p:cNvSpPr>
            <a:spLocks noGrp="1"/>
          </p:cNvSpPr>
          <p:nvPr>
            <p:ph type="pic" sz="quarter" idx="24" hasCustomPrompt="1"/>
          </p:nvPr>
        </p:nvSpPr>
        <p:spPr>
          <a:xfrm>
            <a:off x="6548718" y="-606311"/>
            <a:ext cx="4298314" cy="6857175"/>
          </a:xfrm>
          <a:custGeom>
            <a:avLst/>
            <a:gdLst>
              <a:gd name="connsiteX0" fmla="*/ 2022543 w 4298314"/>
              <a:gd name="connsiteY0" fmla="*/ 115 h 6857175"/>
              <a:gd name="connsiteX1" fmla="*/ 2178326 w 4298314"/>
              <a:gd name="connsiteY1" fmla="*/ 29492 h 6857175"/>
              <a:gd name="connsiteX2" fmla="*/ 2373408 w 4298314"/>
              <a:gd name="connsiteY2" fmla="*/ 45358 h 6857175"/>
              <a:gd name="connsiteX3" fmla="*/ 2401277 w 4298314"/>
              <a:gd name="connsiteY3" fmla="*/ 42714 h 6857175"/>
              <a:gd name="connsiteX4" fmla="*/ 2819310 w 4298314"/>
              <a:gd name="connsiteY4" fmla="*/ 79734 h 6857175"/>
              <a:gd name="connsiteX5" fmla="*/ 2868081 w 4298314"/>
              <a:gd name="connsiteY5" fmla="*/ 135265 h 6857175"/>
              <a:gd name="connsiteX6" fmla="*/ 2875048 w 4298314"/>
              <a:gd name="connsiteY6" fmla="*/ 90312 h 6857175"/>
              <a:gd name="connsiteX7" fmla="*/ 3028327 w 4298314"/>
              <a:gd name="connsiteY7" fmla="*/ 42714 h 6857175"/>
              <a:gd name="connsiteX8" fmla="*/ 3557837 w 4298314"/>
              <a:gd name="connsiteY8" fmla="*/ 137910 h 6857175"/>
              <a:gd name="connsiteX9" fmla="*/ 3592673 w 4298314"/>
              <a:gd name="connsiteY9" fmla="*/ 180219 h 6857175"/>
              <a:gd name="connsiteX10" fmla="*/ 3592673 w 4298314"/>
              <a:gd name="connsiteY10" fmla="*/ 246328 h 6857175"/>
              <a:gd name="connsiteX11" fmla="*/ 3683247 w 4298314"/>
              <a:gd name="connsiteY11" fmla="*/ 209307 h 6857175"/>
              <a:gd name="connsiteX12" fmla="*/ 3718083 w 4298314"/>
              <a:gd name="connsiteY12" fmla="*/ 278060 h 6857175"/>
              <a:gd name="connsiteX13" fmla="*/ 3752920 w 4298314"/>
              <a:gd name="connsiteY13" fmla="*/ 267482 h 6857175"/>
              <a:gd name="connsiteX14" fmla="*/ 3836526 w 4298314"/>
              <a:gd name="connsiteY14" fmla="*/ 301859 h 6857175"/>
              <a:gd name="connsiteX15" fmla="*/ 3954969 w 4298314"/>
              <a:gd name="connsiteY15" fmla="*/ 613891 h 6857175"/>
              <a:gd name="connsiteX16" fmla="*/ 4010707 w 4298314"/>
              <a:gd name="connsiteY16" fmla="*/ 933856 h 6857175"/>
              <a:gd name="connsiteX17" fmla="*/ 4150052 w 4298314"/>
              <a:gd name="connsiteY17" fmla="*/ 1502389 h 6857175"/>
              <a:gd name="connsiteX18" fmla="*/ 4261527 w 4298314"/>
              <a:gd name="connsiteY18" fmla="*/ 2176695 h 6857175"/>
              <a:gd name="connsiteX19" fmla="*/ 4289396 w 4298314"/>
              <a:gd name="connsiteY19" fmla="*/ 2488727 h 6857175"/>
              <a:gd name="connsiteX20" fmla="*/ 4289396 w 4298314"/>
              <a:gd name="connsiteY20" fmla="*/ 3194766 h 6857175"/>
              <a:gd name="connsiteX21" fmla="*/ 4296364 w 4298314"/>
              <a:gd name="connsiteY21" fmla="*/ 3438045 h 6857175"/>
              <a:gd name="connsiteX22" fmla="*/ 4247593 w 4298314"/>
              <a:gd name="connsiteY22" fmla="*/ 4241924 h 6857175"/>
              <a:gd name="connsiteX23" fmla="*/ 4240626 w 4298314"/>
              <a:gd name="connsiteY23" fmla="*/ 4292166 h 6857175"/>
              <a:gd name="connsiteX24" fmla="*/ 4198822 w 4298314"/>
              <a:gd name="connsiteY24" fmla="*/ 4289522 h 6857175"/>
              <a:gd name="connsiteX25" fmla="*/ 4198822 w 4298314"/>
              <a:gd name="connsiteY25" fmla="*/ 3919315 h 6857175"/>
              <a:gd name="connsiteX26" fmla="*/ 4170953 w 4298314"/>
              <a:gd name="connsiteY26" fmla="*/ 3916670 h 6857175"/>
              <a:gd name="connsiteX27" fmla="*/ 4150052 w 4298314"/>
              <a:gd name="connsiteY27" fmla="*/ 3956335 h 6857175"/>
              <a:gd name="connsiteX28" fmla="*/ 4129150 w 4298314"/>
              <a:gd name="connsiteY28" fmla="*/ 4294811 h 6857175"/>
              <a:gd name="connsiteX29" fmla="*/ 4087347 w 4298314"/>
              <a:gd name="connsiteY29" fmla="*/ 4831612 h 6857175"/>
              <a:gd name="connsiteX30" fmla="*/ 3948002 w 4298314"/>
              <a:gd name="connsiteY30" fmla="*/ 5241484 h 6857175"/>
              <a:gd name="connsiteX31" fmla="*/ 3927100 w 4298314"/>
              <a:gd name="connsiteY31" fmla="*/ 5460964 h 6857175"/>
              <a:gd name="connsiteX32" fmla="*/ 3871362 w 4298314"/>
              <a:gd name="connsiteY32" fmla="*/ 5572027 h 6857175"/>
              <a:gd name="connsiteX33" fmla="*/ 3843493 w 4298314"/>
              <a:gd name="connsiteY33" fmla="*/ 5706888 h 6857175"/>
              <a:gd name="connsiteX34" fmla="*/ 3836526 w 4298314"/>
              <a:gd name="connsiteY34" fmla="*/ 5881414 h 6857175"/>
              <a:gd name="connsiteX35" fmla="*/ 3787756 w 4298314"/>
              <a:gd name="connsiteY35" fmla="*/ 5907858 h 6857175"/>
              <a:gd name="connsiteX36" fmla="*/ 3787756 w 4298314"/>
              <a:gd name="connsiteY36" fmla="*/ 5355191 h 6857175"/>
              <a:gd name="connsiteX37" fmla="*/ 3745952 w 4298314"/>
              <a:gd name="connsiteY37" fmla="*/ 5355191 h 6857175"/>
              <a:gd name="connsiteX38" fmla="*/ 3745952 w 4298314"/>
              <a:gd name="connsiteY38" fmla="*/ 5749197 h 6857175"/>
              <a:gd name="connsiteX39" fmla="*/ 3641444 w 4298314"/>
              <a:gd name="connsiteY39" fmla="*/ 5929012 h 6857175"/>
              <a:gd name="connsiteX40" fmla="*/ 3592673 w 4298314"/>
              <a:gd name="connsiteY40" fmla="*/ 5981899 h 6857175"/>
              <a:gd name="connsiteX41" fmla="*/ 3523001 w 4298314"/>
              <a:gd name="connsiteY41" fmla="*/ 5603759 h 6857175"/>
              <a:gd name="connsiteX42" fmla="*/ 3495132 w 4298314"/>
              <a:gd name="connsiteY42" fmla="*/ 5680444 h 6857175"/>
              <a:gd name="connsiteX43" fmla="*/ 3383656 w 4298314"/>
              <a:gd name="connsiteY43" fmla="*/ 5537650 h 6857175"/>
              <a:gd name="connsiteX44" fmla="*/ 3341853 w 4298314"/>
              <a:gd name="connsiteY44" fmla="*/ 5688377 h 6857175"/>
              <a:gd name="connsiteX45" fmla="*/ 3244312 w 4298314"/>
              <a:gd name="connsiteY45" fmla="*/ 6225178 h 6857175"/>
              <a:gd name="connsiteX46" fmla="*/ 3181606 w 4298314"/>
              <a:gd name="connsiteY46" fmla="*/ 6494901 h 6857175"/>
              <a:gd name="connsiteX47" fmla="*/ 3063164 w 4298314"/>
              <a:gd name="connsiteY47" fmla="*/ 6650917 h 6857175"/>
              <a:gd name="connsiteX48" fmla="*/ 3063164 w 4298314"/>
              <a:gd name="connsiteY48" fmla="*/ 6391772 h 6857175"/>
              <a:gd name="connsiteX49" fmla="*/ 3091033 w 4298314"/>
              <a:gd name="connsiteY49" fmla="*/ 6127338 h 6857175"/>
              <a:gd name="connsiteX50" fmla="*/ 3098000 w 4298314"/>
              <a:gd name="connsiteY50" fmla="*/ 5868192 h 6857175"/>
              <a:gd name="connsiteX51" fmla="*/ 3056196 w 4298314"/>
              <a:gd name="connsiteY51" fmla="*/ 5609047 h 6857175"/>
              <a:gd name="connsiteX52" fmla="*/ 3063164 w 4298314"/>
              <a:gd name="connsiteY52" fmla="*/ 5360479 h 6857175"/>
              <a:gd name="connsiteX53" fmla="*/ 3000458 w 4298314"/>
              <a:gd name="connsiteY53" fmla="*/ 5360479 h 6857175"/>
              <a:gd name="connsiteX54" fmla="*/ 2965622 w 4298314"/>
              <a:gd name="connsiteY54" fmla="*/ 5527073 h 6857175"/>
              <a:gd name="connsiteX55" fmla="*/ 2916852 w 4298314"/>
              <a:gd name="connsiteY55" fmla="*/ 6246333 h 6857175"/>
              <a:gd name="connsiteX56" fmla="*/ 2882016 w 4298314"/>
              <a:gd name="connsiteY56" fmla="*/ 6407638 h 6857175"/>
              <a:gd name="connsiteX57" fmla="*/ 2826278 w 4298314"/>
              <a:gd name="connsiteY57" fmla="*/ 6460524 h 6857175"/>
              <a:gd name="connsiteX58" fmla="*/ 2798409 w 4298314"/>
              <a:gd name="connsiteY58" fmla="*/ 6018920 h 6857175"/>
              <a:gd name="connsiteX59" fmla="*/ 2756606 w 4298314"/>
              <a:gd name="connsiteY59" fmla="*/ 6018920 h 6857175"/>
              <a:gd name="connsiteX60" fmla="*/ 2700868 w 4298314"/>
              <a:gd name="connsiteY60" fmla="*/ 6243689 h 6857175"/>
              <a:gd name="connsiteX61" fmla="*/ 2582425 w 4298314"/>
              <a:gd name="connsiteY61" fmla="*/ 6288642 h 6857175"/>
              <a:gd name="connsiteX62" fmla="*/ 2422179 w 4298314"/>
              <a:gd name="connsiteY62" fmla="*/ 6193446 h 6857175"/>
              <a:gd name="connsiteX63" fmla="*/ 2422179 w 4298314"/>
              <a:gd name="connsiteY63" fmla="*/ 5839105 h 6857175"/>
              <a:gd name="connsiteX64" fmla="*/ 2373408 w 4298314"/>
              <a:gd name="connsiteY64" fmla="*/ 5836460 h 6857175"/>
              <a:gd name="connsiteX65" fmla="*/ 2317670 w 4298314"/>
              <a:gd name="connsiteY65" fmla="*/ 6037430 h 6857175"/>
              <a:gd name="connsiteX66" fmla="*/ 2296769 w 4298314"/>
              <a:gd name="connsiteY66" fmla="*/ 5976610 h 6857175"/>
              <a:gd name="connsiteX67" fmla="*/ 2261933 w 4298314"/>
              <a:gd name="connsiteY67" fmla="*/ 5973966 h 6857175"/>
              <a:gd name="connsiteX68" fmla="*/ 2220129 w 4298314"/>
              <a:gd name="connsiteY68" fmla="*/ 6034786 h 6857175"/>
              <a:gd name="connsiteX69" fmla="*/ 2199227 w 4298314"/>
              <a:gd name="connsiteY69" fmla="*/ 6190802 h 6857175"/>
              <a:gd name="connsiteX70" fmla="*/ 2087752 w 4298314"/>
              <a:gd name="connsiteY70" fmla="*/ 6270132 h 6857175"/>
              <a:gd name="connsiteX71" fmla="*/ 2038981 w 4298314"/>
              <a:gd name="connsiteY71" fmla="*/ 6317730 h 6857175"/>
              <a:gd name="connsiteX72" fmla="*/ 2004145 w 4298314"/>
              <a:gd name="connsiteY72" fmla="*/ 6463169 h 6857175"/>
              <a:gd name="connsiteX73" fmla="*/ 1955375 w 4298314"/>
              <a:gd name="connsiteY73" fmla="*/ 6508123 h 6857175"/>
              <a:gd name="connsiteX74" fmla="*/ 1920538 w 4298314"/>
              <a:gd name="connsiteY74" fmla="*/ 6489612 h 6857175"/>
              <a:gd name="connsiteX75" fmla="*/ 1836932 w 4298314"/>
              <a:gd name="connsiteY75" fmla="*/ 5735976 h 6857175"/>
              <a:gd name="connsiteX76" fmla="*/ 1788161 w 4298314"/>
              <a:gd name="connsiteY76" fmla="*/ 5603759 h 6857175"/>
              <a:gd name="connsiteX77" fmla="*/ 1802096 w 4298314"/>
              <a:gd name="connsiteY77" fmla="*/ 5572027 h 6857175"/>
              <a:gd name="connsiteX78" fmla="*/ 2129555 w 4298314"/>
              <a:gd name="connsiteY78" fmla="*/ 5550872 h 6857175"/>
              <a:gd name="connsiteX79" fmla="*/ 1920538 w 4298314"/>
              <a:gd name="connsiteY79" fmla="*/ 5474186 h 6857175"/>
              <a:gd name="connsiteX80" fmla="*/ 1781194 w 4298314"/>
              <a:gd name="connsiteY80" fmla="*/ 5405433 h 6857175"/>
              <a:gd name="connsiteX81" fmla="*/ 1753325 w 4298314"/>
              <a:gd name="connsiteY81" fmla="*/ 5267928 h 6857175"/>
              <a:gd name="connsiteX82" fmla="*/ 1753325 w 4298314"/>
              <a:gd name="connsiteY82" fmla="*/ 5775641 h 6857175"/>
              <a:gd name="connsiteX83" fmla="*/ 1711521 w 4298314"/>
              <a:gd name="connsiteY83" fmla="*/ 5775641 h 6857175"/>
              <a:gd name="connsiteX84" fmla="*/ 1711521 w 4298314"/>
              <a:gd name="connsiteY84" fmla="*/ 5616980 h 6857175"/>
              <a:gd name="connsiteX85" fmla="*/ 1676686 w 4298314"/>
              <a:gd name="connsiteY85" fmla="*/ 5616980 h 6857175"/>
              <a:gd name="connsiteX86" fmla="*/ 1669719 w 4298314"/>
              <a:gd name="connsiteY86" fmla="*/ 5661934 h 6857175"/>
              <a:gd name="connsiteX87" fmla="*/ 1572177 w 4298314"/>
              <a:gd name="connsiteY87" fmla="*/ 6267488 h 6857175"/>
              <a:gd name="connsiteX88" fmla="*/ 1432832 w 4298314"/>
              <a:gd name="connsiteY88" fmla="*/ 6677360 h 6857175"/>
              <a:gd name="connsiteX89" fmla="*/ 1418898 w 4298314"/>
              <a:gd name="connsiteY89" fmla="*/ 6791067 h 6857175"/>
              <a:gd name="connsiteX90" fmla="*/ 1377094 w 4298314"/>
              <a:gd name="connsiteY90" fmla="*/ 6857175 h 6857175"/>
              <a:gd name="connsiteX91" fmla="*/ 1335292 w 4298314"/>
              <a:gd name="connsiteY91" fmla="*/ 6857175 h 6857175"/>
              <a:gd name="connsiteX92" fmla="*/ 1342259 w 4298314"/>
              <a:gd name="connsiteY92" fmla="*/ 6740824 h 6857175"/>
              <a:gd name="connsiteX93" fmla="*/ 1411930 w 4298314"/>
              <a:gd name="connsiteY93" fmla="*/ 6071807 h 6857175"/>
              <a:gd name="connsiteX94" fmla="*/ 1307422 w 4298314"/>
              <a:gd name="connsiteY94" fmla="*/ 5751842 h 6857175"/>
              <a:gd name="connsiteX95" fmla="*/ 1230782 w 4298314"/>
              <a:gd name="connsiteY95" fmla="*/ 5931657 h 6857175"/>
              <a:gd name="connsiteX96" fmla="*/ 1188980 w 4298314"/>
              <a:gd name="connsiteY96" fmla="*/ 5677800 h 6857175"/>
              <a:gd name="connsiteX97" fmla="*/ 1154143 w 4298314"/>
              <a:gd name="connsiteY97" fmla="*/ 5677800 h 6857175"/>
              <a:gd name="connsiteX98" fmla="*/ 1133242 w 4298314"/>
              <a:gd name="connsiteY98" fmla="*/ 5698955 h 6857175"/>
              <a:gd name="connsiteX99" fmla="*/ 1056602 w 4298314"/>
              <a:gd name="connsiteY99" fmla="*/ 6135271 h 6857175"/>
              <a:gd name="connsiteX100" fmla="*/ 910290 w 4298314"/>
              <a:gd name="connsiteY100" fmla="*/ 6510767 h 6857175"/>
              <a:gd name="connsiteX101" fmla="*/ 896355 w 4298314"/>
              <a:gd name="connsiteY101" fmla="*/ 6444658 h 6857175"/>
              <a:gd name="connsiteX102" fmla="*/ 910290 w 4298314"/>
              <a:gd name="connsiteY102" fmla="*/ 5775641 h 6857175"/>
              <a:gd name="connsiteX103" fmla="*/ 868487 w 4298314"/>
              <a:gd name="connsiteY103" fmla="*/ 5384278 h 6857175"/>
              <a:gd name="connsiteX104" fmla="*/ 819716 w 4298314"/>
              <a:gd name="connsiteY104" fmla="*/ 5315526 h 6857175"/>
              <a:gd name="connsiteX105" fmla="*/ 673405 w 4298314"/>
              <a:gd name="connsiteY105" fmla="*/ 5735976 h 6857175"/>
              <a:gd name="connsiteX106" fmla="*/ 617667 w 4298314"/>
              <a:gd name="connsiteY106" fmla="*/ 5735976 h 6857175"/>
              <a:gd name="connsiteX107" fmla="*/ 582830 w 4298314"/>
              <a:gd name="connsiteY107" fmla="*/ 5619625 h 6857175"/>
              <a:gd name="connsiteX108" fmla="*/ 589797 w 4298314"/>
              <a:gd name="connsiteY108" fmla="*/ 5133066 h 6857175"/>
              <a:gd name="connsiteX109" fmla="*/ 520126 w 4298314"/>
              <a:gd name="connsiteY109" fmla="*/ 4977050 h 6857175"/>
              <a:gd name="connsiteX110" fmla="*/ 492257 w 4298314"/>
              <a:gd name="connsiteY110" fmla="*/ 4799880 h 6857175"/>
              <a:gd name="connsiteX111" fmla="*/ 471355 w 4298314"/>
              <a:gd name="connsiteY111" fmla="*/ 4236635 h 6857175"/>
              <a:gd name="connsiteX112" fmla="*/ 457420 w 4298314"/>
              <a:gd name="connsiteY112" fmla="*/ 3665458 h 6857175"/>
              <a:gd name="connsiteX113" fmla="*/ 408650 w 4298314"/>
              <a:gd name="connsiteY113" fmla="*/ 2745228 h 6857175"/>
              <a:gd name="connsiteX114" fmla="*/ 255371 w 4298314"/>
              <a:gd name="connsiteY114" fmla="*/ 1737735 h 6857175"/>
              <a:gd name="connsiteX115" fmla="*/ 157830 w 4298314"/>
              <a:gd name="connsiteY115" fmla="*/ 1243244 h 6857175"/>
              <a:gd name="connsiteX116" fmla="*/ 11518 w 4298314"/>
              <a:gd name="connsiteY116" fmla="*/ 666778 h 6857175"/>
              <a:gd name="connsiteX117" fmla="*/ 4551 w 4298314"/>
              <a:gd name="connsiteY117" fmla="*/ 362679 h 6857175"/>
              <a:gd name="connsiteX118" fmla="*/ 53321 w 4298314"/>
              <a:gd name="connsiteY118" fmla="*/ 360034 h 6857175"/>
              <a:gd name="connsiteX119" fmla="*/ 143895 w 4298314"/>
              <a:gd name="connsiteY119" fmla="*/ 582159 h 6857175"/>
              <a:gd name="connsiteX120" fmla="*/ 304141 w 4298314"/>
              <a:gd name="connsiteY120" fmla="*/ 219884 h 6857175"/>
              <a:gd name="connsiteX121" fmla="*/ 366847 w 4298314"/>
              <a:gd name="connsiteY121" fmla="*/ 222529 h 6857175"/>
              <a:gd name="connsiteX122" fmla="*/ 352912 w 4298314"/>
              <a:gd name="connsiteY122" fmla="*/ 280704 h 6857175"/>
              <a:gd name="connsiteX123" fmla="*/ 352912 w 4298314"/>
              <a:gd name="connsiteY123" fmla="*/ 341524 h 6857175"/>
              <a:gd name="connsiteX124" fmla="*/ 422584 w 4298314"/>
              <a:gd name="connsiteY124" fmla="*/ 280704 h 6857175"/>
              <a:gd name="connsiteX125" fmla="*/ 722175 w 4298314"/>
              <a:gd name="connsiteY125" fmla="*/ 198730 h 6857175"/>
              <a:gd name="connsiteX126" fmla="*/ 770946 w 4298314"/>
              <a:gd name="connsiteY126" fmla="*/ 193441 h 6857175"/>
              <a:gd name="connsiteX127" fmla="*/ 1230782 w 4298314"/>
              <a:gd name="connsiteY127" fmla="*/ 90312 h 6857175"/>
              <a:gd name="connsiteX128" fmla="*/ 1586111 w 4298314"/>
              <a:gd name="connsiteY128" fmla="*/ 8337 h 6857175"/>
              <a:gd name="connsiteX129" fmla="*/ 1767259 w 4298314"/>
              <a:gd name="connsiteY129" fmla="*/ 3048 h 6857175"/>
              <a:gd name="connsiteX130" fmla="*/ 1955375 w 4298314"/>
              <a:gd name="connsiteY130" fmla="*/ 5693 h 6857175"/>
              <a:gd name="connsiteX131" fmla="*/ 2022543 w 4298314"/>
              <a:gd name="connsiteY131" fmla="*/ 115 h 68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298314" h="6857175">
                <a:moveTo>
                  <a:pt x="2022543" y="115"/>
                </a:moveTo>
                <a:cubicBezTo>
                  <a:pt x="2084268" y="-1249"/>
                  <a:pt x="2131297" y="9659"/>
                  <a:pt x="2178326" y="29492"/>
                </a:cubicBezTo>
                <a:cubicBezTo>
                  <a:pt x="2234063" y="53291"/>
                  <a:pt x="2289801" y="77090"/>
                  <a:pt x="2373408" y="45358"/>
                </a:cubicBezTo>
                <a:cubicBezTo>
                  <a:pt x="2380375" y="45358"/>
                  <a:pt x="2387342" y="42714"/>
                  <a:pt x="2401277" y="42714"/>
                </a:cubicBezTo>
                <a:cubicBezTo>
                  <a:pt x="2540621" y="53291"/>
                  <a:pt x="2679966" y="63868"/>
                  <a:pt x="2819310" y="79734"/>
                </a:cubicBezTo>
                <a:cubicBezTo>
                  <a:pt x="2840212" y="82379"/>
                  <a:pt x="2840212" y="106178"/>
                  <a:pt x="2868081" y="135265"/>
                </a:cubicBezTo>
                <a:cubicBezTo>
                  <a:pt x="2875048" y="108822"/>
                  <a:pt x="2875048" y="98245"/>
                  <a:pt x="2875048" y="90312"/>
                </a:cubicBezTo>
                <a:cubicBezTo>
                  <a:pt x="2875048" y="48002"/>
                  <a:pt x="2930787" y="34781"/>
                  <a:pt x="3028327" y="42714"/>
                </a:cubicBezTo>
                <a:cubicBezTo>
                  <a:pt x="3230377" y="55935"/>
                  <a:pt x="3432427" y="66513"/>
                  <a:pt x="3557837" y="137910"/>
                </a:cubicBezTo>
                <a:cubicBezTo>
                  <a:pt x="3578739" y="148487"/>
                  <a:pt x="3592673" y="164353"/>
                  <a:pt x="3592673" y="180219"/>
                </a:cubicBezTo>
                <a:cubicBezTo>
                  <a:pt x="3599641" y="198730"/>
                  <a:pt x="3592673" y="217240"/>
                  <a:pt x="3592673" y="246328"/>
                </a:cubicBezTo>
                <a:cubicBezTo>
                  <a:pt x="3634476" y="230462"/>
                  <a:pt x="3655378" y="222529"/>
                  <a:pt x="3683247" y="209307"/>
                </a:cubicBezTo>
                <a:cubicBezTo>
                  <a:pt x="3697181" y="235750"/>
                  <a:pt x="3711116" y="256905"/>
                  <a:pt x="3718083" y="278060"/>
                </a:cubicBezTo>
                <a:cubicBezTo>
                  <a:pt x="3732018" y="275415"/>
                  <a:pt x="3738985" y="270127"/>
                  <a:pt x="3752920" y="267482"/>
                </a:cubicBezTo>
                <a:cubicBezTo>
                  <a:pt x="3780789" y="278060"/>
                  <a:pt x="3829559" y="288637"/>
                  <a:pt x="3836526" y="301859"/>
                </a:cubicBezTo>
                <a:cubicBezTo>
                  <a:pt x="3885297" y="404988"/>
                  <a:pt x="3927100" y="510762"/>
                  <a:pt x="3954969" y="613891"/>
                </a:cubicBezTo>
                <a:cubicBezTo>
                  <a:pt x="3982838" y="719664"/>
                  <a:pt x="3982838" y="828082"/>
                  <a:pt x="4010707" y="933856"/>
                </a:cubicBezTo>
                <a:cubicBezTo>
                  <a:pt x="4052510" y="1124248"/>
                  <a:pt x="4115216" y="1311996"/>
                  <a:pt x="4150052" y="1502389"/>
                </a:cubicBezTo>
                <a:cubicBezTo>
                  <a:pt x="4198822" y="1727158"/>
                  <a:pt x="4226691" y="1951926"/>
                  <a:pt x="4261527" y="2176695"/>
                </a:cubicBezTo>
                <a:cubicBezTo>
                  <a:pt x="4275462" y="2279824"/>
                  <a:pt x="4282428" y="2382954"/>
                  <a:pt x="4289396" y="2488727"/>
                </a:cubicBezTo>
                <a:cubicBezTo>
                  <a:pt x="4289396" y="2724073"/>
                  <a:pt x="4289396" y="2959419"/>
                  <a:pt x="4289396" y="3194766"/>
                </a:cubicBezTo>
                <a:cubicBezTo>
                  <a:pt x="4289396" y="3276740"/>
                  <a:pt x="4303330" y="3356071"/>
                  <a:pt x="4296364" y="3438045"/>
                </a:cubicBezTo>
                <a:cubicBezTo>
                  <a:pt x="4282428" y="3705123"/>
                  <a:pt x="4268494" y="3974846"/>
                  <a:pt x="4247593" y="4241924"/>
                </a:cubicBezTo>
                <a:cubicBezTo>
                  <a:pt x="4247593" y="4257790"/>
                  <a:pt x="4240626" y="4273656"/>
                  <a:pt x="4240626" y="4292166"/>
                </a:cubicBezTo>
                <a:cubicBezTo>
                  <a:pt x="4226691" y="4289522"/>
                  <a:pt x="4212756" y="4289522"/>
                  <a:pt x="4198822" y="4289522"/>
                </a:cubicBezTo>
                <a:cubicBezTo>
                  <a:pt x="4198822" y="4165238"/>
                  <a:pt x="4198822" y="4043598"/>
                  <a:pt x="4198822" y="3919315"/>
                </a:cubicBezTo>
                <a:cubicBezTo>
                  <a:pt x="4191855" y="3919315"/>
                  <a:pt x="4177920" y="3916670"/>
                  <a:pt x="4170953" y="3916670"/>
                </a:cubicBezTo>
                <a:cubicBezTo>
                  <a:pt x="4163986" y="3929892"/>
                  <a:pt x="4157018" y="3943114"/>
                  <a:pt x="4150052" y="3956335"/>
                </a:cubicBezTo>
                <a:cubicBezTo>
                  <a:pt x="4143084" y="4070042"/>
                  <a:pt x="4136116" y="4181104"/>
                  <a:pt x="4129150" y="4294811"/>
                </a:cubicBezTo>
                <a:cubicBezTo>
                  <a:pt x="4115216" y="4474626"/>
                  <a:pt x="4122182" y="4654441"/>
                  <a:pt x="4087347" y="4831612"/>
                </a:cubicBezTo>
                <a:cubicBezTo>
                  <a:pt x="4066445" y="4969117"/>
                  <a:pt x="3989805" y="5103979"/>
                  <a:pt x="3948002" y="5241484"/>
                </a:cubicBezTo>
                <a:cubicBezTo>
                  <a:pt x="3927100" y="5312881"/>
                  <a:pt x="3934068" y="5386923"/>
                  <a:pt x="3927100" y="5460964"/>
                </a:cubicBezTo>
                <a:cubicBezTo>
                  <a:pt x="3927100" y="5497985"/>
                  <a:pt x="3920133" y="5532361"/>
                  <a:pt x="3871362" y="5572027"/>
                </a:cubicBezTo>
                <a:cubicBezTo>
                  <a:pt x="3815624" y="5606403"/>
                  <a:pt x="3850460" y="5659290"/>
                  <a:pt x="3843493" y="5706888"/>
                </a:cubicBezTo>
                <a:cubicBezTo>
                  <a:pt x="3843493" y="5765063"/>
                  <a:pt x="3836526" y="5823239"/>
                  <a:pt x="3836526" y="5881414"/>
                </a:cubicBezTo>
                <a:cubicBezTo>
                  <a:pt x="3836526" y="5891992"/>
                  <a:pt x="3822592" y="5899925"/>
                  <a:pt x="3787756" y="5907858"/>
                </a:cubicBezTo>
                <a:cubicBezTo>
                  <a:pt x="3787756" y="5725398"/>
                  <a:pt x="3787756" y="5540294"/>
                  <a:pt x="3787756" y="5355191"/>
                </a:cubicBezTo>
                <a:cubicBezTo>
                  <a:pt x="3773821" y="5355191"/>
                  <a:pt x="3759887" y="5355191"/>
                  <a:pt x="3745952" y="5355191"/>
                </a:cubicBezTo>
                <a:cubicBezTo>
                  <a:pt x="3745952" y="5487408"/>
                  <a:pt x="3759887" y="5616980"/>
                  <a:pt x="3745952" y="5749197"/>
                </a:cubicBezTo>
                <a:cubicBezTo>
                  <a:pt x="3738985" y="5810017"/>
                  <a:pt x="3759887" y="5876125"/>
                  <a:pt x="3641444" y="5929012"/>
                </a:cubicBezTo>
                <a:cubicBezTo>
                  <a:pt x="3613575" y="5942234"/>
                  <a:pt x="3620542" y="5966033"/>
                  <a:pt x="3592673" y="5981899"/>
                </a:cubicBezTo>
                <a:cubicBezTo>
                  <a:pt x="3564804" y="5860259"/>
                  <a:pt x="3641444" y="5733331"/>
                  <a:pt x="3523001" y="5603759"/>
                </a:cubicBezTo>
                <a:cubicBezTo>
                  <a:pt x="3509066" y="5635491"/>
                  <a:pt x="3502099" y="5654001"/>
                  <a:pt x="3495132" y="5680444"/>
                </a:cubicBezTo>
                <a:cubicBezTo>
                  <a:pt x="3369722" y="5638135"/>
                  <a:pt x="3460296" y="5582604"/>
                  <a:pt x="3383656" y="5537650"/>
                </a:cubicBezTo>
                <a:cubicBezTo>
                  <a:pt x="3369722" y="5587893"/>
                  <a:pt x="3355787" y="5638135"/>
                  <a:pt x="3341853" y="5688377"/>
                </a:cubicBezTo>
                <a:cubicBezTo>
                  <a:pt x="3307016" y="5868192"/>
                  <a:pt x="3279148" y="6045363"/>
                  <a:pt x="3244312" y="6225178"/>
                </a:cubicBezTo>
                <a:cubicBezTo>
                  <a:pt x="3223410" y="6315086"/>
                  <a:pt x="3209475" y="6404993"/>
                  <a:pt x="3181606" y="6494901"/>
                </a:cubicBezTo>
                <a:cubicBezTo>
                  <a:pt x="3160704" y="6547788"/>
                  <a:pt x="3111935" y="6600674"/>
                  <a:pt x="3063164" y="6650917"/>
                </a:cubicBezTo>
                <a:cubicBezTo>
                  <a:pt x="3063164" y="6563654"/>
                  <a:pt x="3056196" y="6476390"/>
                  <a:pt x="3063164" y="6391772"/>
                </a:cubicBezTo>
                <a:cubicBezTo>
                  <a:pt x="3070131" y="6304508"/>
                  <a:pt x="3084066" y="6214601"/>
                  <a:pt x="3091033" y="6127338"/>
                </a:cubicBezTo>
                <a:cubicBezTo>
                  <a:pt x="3098000" y="6040075"/>
                  <a:pt x="3104967" y="5955456"/>
                  <a:pt x="3098000" y="5868192"/>
                </a:cubicBezTo>
                <a:cubicBezTo>
                  <a:pt x="3091033" y="5780929"/>
                  <a:pt x="3077098" y="5693666"/>
                  <a:pt x="3056196" y="5609047"/>
                </a:cubicBezTo>
                <a:cubicBezTo>
                  <a:pt x="3042262" y="5527073"/>
                  <a:pt x="3084066" y="5442454"/>
                  <a:pt x="3063164" y="5360479"/>
                </a:cubicBezTo>
                <a:cubicBezTo>
                  <a:pt x="3042262" y="5360479"/>
                  <a:pt x="3021360" y="5360479"/>
                  <a:pt x="3000458" y="5360479"/>
                </a:cubicBezTo>
                <a:cubicBezTo>
                  <a:pt x="2986524" y="5416011"/>
                  <a:pt x="2972590" y="5471542"/>
                  <a:pt x="2965622" y="5527073"/>
                </a:cubicBezTo>
                <a:cubicBezTo>
                  <a:pt x="2951688" y="5767708"/>
                  <a:pt x="2937754" y="6005698"/>
                  <a:pt x="2916852" y="6246333"/>
                </a:cubicBezTo>
                <a:cubicBezTo>
                  <a:pt x="2916852" y="6299220"/>
                  <a:pt x="2902917" y="6354751"/>
                  <a:pt x="2882016" y="6407638"/>
                </a:cubicBezTo>
                <a:cubicBezTo>
                  <a:pt x="2882016" y="6420859"/>
                  <a:pt x="2854146" y="6434081"/>
                  <a:pt x="2826278" y="6460524"/>
                </a:cubicBezTo>
                <a:cubicBezTo>
                  <a:pt x="2826278" y="6304508"/>
                  <a:pt x="2875048" y="6159070"/>
                  <a:pt x="2798409" y="6018920"/>
                </a:cubicBezTo>
                <a:cubicBezTo>
                  <a:pt x="2784475" y="6018920"/>
                  <a:pt x="2770540" y="6018920"/>
                  <a:pt x="2756606" y="6018920"/>
                </a:cubicBezTo>
                <a:cubicBezTo>
                  <a:pt x="2735704" y="6092961"/>
                  <a:pt x="2721769" y="6169647"/>
                  <a:pt x="2700868" y="6243689"/>
                </a:cubicBezTo>
                <a:cubicBezTo>
                  <a:pt x="2693900" y="6270132"/>
                  <a:pt x="2686933" y="6299220"/>
                  <a:pt x="2582425" y="6288642"/>
                </a:cubicBezTo>
                <a:cubicBezTo>
                  <a:pt x="2540621" y="6172291"/>
                  <a:pt x="2540621" y="6172291"/>
                  <a:pt x="2422179" y="6193446"/>
                </a:cubicBezTo>
                <a:cubicBezTo>
                  <a:pt x="2422179" y="6074451"/>
                  <a:pt x="2422179" y="5958100"/>
                  <a:pt x="2422179" y="5839105"/>
                </a:cubicBezTo>
                <a:cubicBezTo>
                  <a:pt x="2401277" y="5839105"/>
                  <a:pt x="2387342" y="5839105"/>
                  <a:pt x="2373408" y="5836460"/>
                </a:cubicBezTo>
                <a:cubicBezTo>
                  <a:pt x="2359473" y="5902569"/>
                  <a:pt x="2338572" y="5968677"/>
                  <a:pt x="2317670" y="6037430"/>
                </a:cubicBezTo>
                <a:cubicBezTo>
                  <a:pt x="2310704" y="6016275"/>
                  <a:pt x="2303736" y="5997765"/>
                  <a:pt x="2296769" y="5976610"/>
                </a:cubicBezTo>
                <a:cubicBezTo>
                  <a:pt x="2289801" y="5976610"/>
                  <a:pt x="2275867" y="5976610"/>
                  <a:pt x="2261933" y="5973966"/>
                </a:cubicBezTo>
                <a:cubicBezTo>
                  <a:pt x="2247998" y="5995121"/>
                  <a:pt x="2227096" y="6013631"/>
                  <a:pt x="2220129" y="6034786"/>
                </a:cubicBezTo>
                <a:cubicBezTo>
                  <a:pt x="2213162" y="6087673"/>
                  <a:pt x="2206194" y="6140559"/>
                  <a:pt x="2199227" y="6190802"/>
                </a:cubicBezTo>
                <a:cubicBezTo>
                  <a:pt x="2192260" y="6222534"/>
                  <a:pt x="2206194" y="6259555"/>
                  <a:pt x="2087752" y="6270132"/>
                </a:cubicBezTo>
                <a:cubicBezTo>
                  <a:pt x="2059883" y="6272776"/>
                  <a:pt x="2038981" y="6299220"/>
                  <a:pt x="2038981" y="6317730"/>
                </a:cubicBezTo>
                <a:cubicBezTo>
                  <a:pt x="2018079" y="6365328"/>
                  <a:pt x="2018079" y="6415571"/>
                  <a:pt x="2004145" y="6463169"/>
                </a:cubicBezTo>
                <a:cubicBezTo>
                  <a:pt x="2004145" y="6476390"/>
                  <a:pt x="1976276" y="6489612"/>
                  <a:pt x="1955375" y="6508123"/>
                </a:cubicBezTo>
                <a:cubicBezTo>
                  <a:pt x="1934473" y="6494901"/>
                  <a:pt x="1920538" y="6492256"/>
                  <a:pt x="1920538" y="6489612"/>
                </a:cubicBezTo>
                <a:cubicBezTo>
                  <a:pt x="1892669" y="6238400"/>
                  <a:pt x="1864800" y="5987188"/>
                  <a:pt x="1836932" y="5735976"/>
                </a:cubicBezTo>
                <a:cubicBezTo>
                  <a:pt x="1829965" y="5691022"/>
                  <a:pt x="1802096" y="5648712"/>
                  <a:pt x="1788161" y="5603759"/>
                </a:cubicBezTo>
                <a:cubicBezTo>
                  <a:pt x="1788161" y="5593181"/>
                  <a:pt x="1795128" y="5582604"/>
                  <a:pt x="1802096" y="5572027"/>
                </a:cubicBezTo>
                <a:cubicBezTo>
                  <a:pt x="2045948" y="5611692"/>
                  <a:pt x="2129555" y="5606403"/>
                  <a:pt x="2129555" y="5550872"/>
                </a:cubicBezTo>
                <a:cubicBezTo>
                  <a:pt x="2018079" y="5548227"/>
                  <a:pt x="1864800" y="5556160"/>
                  <a:pt x="1920538" y="5474186"/>
                </a:cubicBezTo>
                <a:cubicBezTo>
                  <a:pt x="1781194" y="5474186"/>
                  <a:pt x="1774226" y="5442454"/>
                  <a:pt x="1781194" y="5405433"/>
                </a:cubicBezTo>
                <a:cubicBezTo>
                  <a:pt x="1788161" y="5360479"/>
                  <a:pt x="1781194" y="5312881"/>
                  <a:pt x="1753325" y="5267928"/>
                </a:cubicBezTo>
                <a:cubicBezTo>
                  <a:pt x="1753325" y="5437165"/>
                  <a:pt x="1753325" y="5606403"/>
                  <a:pt x="1753325" y="5775641"/>
                </a:cubicBezTo>
                <a:cubicBezTo>
                  <a:pt x="1739390" y="5775641"/>
                  <a:pt x="1725456" y="5775641"/>
                  <a:pt x="1711521" y="5775641"/>
                </a:cubicBezTo>
                <a:cubicBezTo>
                  <a:pt x="1711521" y="5722754"/>
                  <a:pt x="1711521" y="5669867"/>
                  <a:pt x="1711521" y="5616980"/>
                </a:cubicBezTo>
                <a:cubicBezTo>
                  <a:pt x="1697587" y="5616980"/>
                  <a:pt x="1690620" y="5616980"/>
                  <a:pt x="1676686" y="5616980"/>
                </a:cubicBezTo>
                <a:cubicBezTo>
                  <a:pt x="1676686" y="5630202"/>
                  <a:pt x="1676686" y="5646068"/>
                  <a:pt x="1669719" y="5661934"/>
                </a:cubicBezTo>
                <a:cubicBezTo>
                  <a:pt x="1641849" y="5862904"/>
                  <a:pt x="1613980" y="6063874"/>
                  <a:pt x="1572177" y="6267488"/>
                </a:cubicBezTo>
                <a:cubicBezTo>
                  <a:pt x="1544308" y="6402349"/>
                  <a:pt x="1481603" y="6539855"/>
                  <a:pt x="1432832" y="6677360"/>
                </a:cubicBezTo>
                <a:cubicBezTo>
                  <a:pt x="1425865" y="6714381"/>
                  <a:pt x="1425865" y="6754046"/>
                  <a:pt x="1418898" y="6791067"/>
                </a:cubicBezTo>
                <a:cubicBezTo>
                  <a:pt x="1411930" y="6814866"/>
                  <a:pt x="1391029" y="6836021"/>
                  <a:pt x="1377094" y="6857175"/>
                </a:cubicBezTo>
                <a:cubicBezTo>
                  <a:pt x="1363160" y="6857175"/>
                  <a:pt x="1349226" y="6857175"/>
                  <a:pt x="1335292" y="6857175"/>
                </a:cubicBezTo>
                <a:cubicBezTo>
                  <a:pt x="1335292" y="6817510"/>
                  <a:pt x="1335292" y="6780489"/>
                  <a:pt x="1342259" y="6740824"/>
                </a:cubicBezTo>
                <a:cubicBezTo>
                  <a:pt x="1363160" y="6518700"/>
                  <a:pt x="1384061" y="6293931"/>
                  <a:pt x="1411930" y="6071807"/>
                </a:cubicBezTo>
                <a:cubicBezTo>
                  <a:pt x="1272586" y="5968677"/>
                  <a:pt x="1370127" y="5860259"/>
                  <a:pt x="1307422" y="5751842"/>
                </a:cubicBezTo>
                <a:cubicBezTo>
                  <a:pt x="1279553" y="5817950"/>
                  <a:pt x="1251684" y="5881414"/>
                  <a:pt x="1230782" y="5931657"/>
                </a:cubicBezTo>
                <a:cubicBezTo>
                  <a:pt x="1216848" y="5857615"/>
                  <a:pt x="1202914" y="5767708"/>
                  <a:pt x="1188980" y="5677800"/>
                </a:cubicBezTo>
                <a:cubicBezTo>
                  <a:pt x="1175045" y="5677800"/>
                  <a:pt x="1161111" y="5677800"/>
                  <a:pt x="1154143" y="5677800"/>
                </a:cubicBezTo>
                <a:cubicBezTo>
                  <a:pt x="1147176" y="5683089"/>
                  <a:pt x="1140209" y="5691022"/>
                  <a:pt x="1133242" y="5698955"/>
                </a:cubicBezTo>
                <a:cubicBezTo>
                  <a:pt x="1112340" y="5844393"/>
                  <a:pt x="1098405" y="5989832"/>
                  <a:pt x="1056602" y="6135271"/>
                </a:cubicBezTo>
                <a:cubicBezTo>
                  <a:pt x="1028734" y="6259555"/>
                  <a:pt x="972995" y="6383839"/>
                  <a:pt x="910290" y="6510767"/>
                </a:cubicBezTo>
                <a:cubicBezTo>
                  <a:pt x="903323" y="6489612"/>
                  <a:pt x="889388" y="6468457"/>
                  <a:pt x="896355" y="6444658"/>
                </a:cubicBezTo>
                <a:cubicBezTo>
                  <a:pt x="896355" y="6222534"/>
                  <a:pt x="910290" y="5997765"/>
                  <a:pt x="910290" y="5775641"/>
                </a:cubicBezTo>
                <a:cubicBezTo>
                  <a:pt x="910290" y="5646068"/>
                  <a:pt x="882421" y="5513851"/>
                  <a:pt x="868487" y="5384278"/>
                </a:cubicBezTo>
                <a:cubicBezTo>
                  <a:pt x="868487" y="5363124"/>
                  <a:pt x="854553" y="5339325"/>
                  <a:pt x="819716" y="5315526"/>
                </a:cubicBezTo>
                <a:cubicBezTo>
                  <a:pt x="777913" y="5458320"/>
                  <a:pt x="812749" y="5601114"/>
                  <a:pt x="673405" y="5735976"/>
                </a:cubicBezTo>
                <a:cubicBezTo>
                  <a:pt x="652503" y="5735976"/>
                  <a:pt x="631601" y="5735976"/>
                  <a:pt x="617667" y="5735976"/>
                </a:cubicBezTo>
                <a:cubicBezTo>
                  <a:pt x="603732" y="5696310"/>
                  <a:pt x="582830" y="5659290"/>
                  <a:pt x="582830" y="5619625"/>
                </a:cubicBezTo>
                <a:cubicBezTo>
                  <a:pt x="582830" y="5458320"/>
                  <a:pt x="596765" y="5297015"/>
                  <a:pt x="589797" y="5133066"/>
                </a:cubicBezTo>
                <a:cubicBezTo>
                  <a:pt x="582830" y="5082824"/>
                  <a:pt x="603732" y="5032581"/>
                  <a:pt x="520126" y="4977050"/>
                </a:cubicBezTo>
                <a:cubicBezTo>
                  <a:pt x="443486" y="4932096"/>
                  <a:pt x="492257" y="4860699"/>
                  <a:pt x="492257" y="4799880"/>
                </a:cubicBezTo>
                <a:cubicBezTo>
                  <a:pt x="478322" y="4612131"/>
                  <a:pt x="471355" y="4424383"/>
                  <a:pt x="471355" y="4236635"/>
                </a:cubicBezTo>
                <a:cubicBezTo>
                  <a:pt x="464388" y="4046243"/>
                  <a:pt x="464388" y="3855850"/>
                  <a:pt x="457420" y="3665458"/>
                </a:cubicBezTo>
                <a:cubicBezTo>
                  <a:pt x="443486" y="3358715"/>
                  <a:pt x="443486" y="3051971"/>
                  <a:pt x="408650" y="2745228"/>
                </a:cubicBezTo>
                <a:cubicBezTo>
                  <a:pt x="373814" y="2409397"/>
                  <a:pt x="311109" y="2073566"/>
                  <a:pt x="255371" y="1737735"/>
                </a:cubicBezTo>
                <a:cubicBezTo>
                  <a:pt x="227502" y="1573786"/>
                  <a:pt x="199633" y="1409837"/>
                  <a:pt x="157830" y="1243244"/>
                </a:cubicBezTo>
                <a:cubicBezTo>
                  <a:pt x="116026" y="1050207"/>
                  <a:pt x="46354" y="859814"/>
                  <a:pt x="11518" y="666778"/>
                </a:cubicBezTo>
                <a:cubicBezTo>
                  <a:pt x="-9384" y="566293"/>
                  <a:pt x="4551" y="463163"/>
                  <a:pt x="4551" y="362679"/>
                </a:cubicBezTo>
                <a:cubicBezTo>
                  <a:pt x="18485" y="360034"/>
                  <a:pt x="32420" y="360034"/>
                  <a:pt x="53321" y="360034"/>
                </a:cubicBezTo>
                <a:cubicBezTo>
                  <a:pt x="122993" y="428787"/>
                  <a:pt x="88157" y="508117"/>
                  <a:pt x="143895" y="582159"/>
                </a:cubicBezTo>
                <a:cubicBezTo>
                  <a:pt x="192666" y="457875"/>
                  <a:pt x="102092" y="328302"/>
                  <a:pt x="304141" y="219884"/>
                </a:cubicBezTo>
                <a:cubicBezTo>
                  <a:pt x="325043" y="219884"/>
                  <a:pt x="345945" y="222529"/>
                  <a:pt x="366847" y="222529"/>
                </a:cubicBezTo>
                <a:cubicBezTo>
                  <a:pt x="359880" y="241039"/>
                  <a:pt x="359880" y="262194"/>
                  <a:pt x="352912" y="280704"/>
                </a:cubicBezTo>
                <a:cubicBezTo>
                  <a:pt x="345945" y="299214"/>
                  <a:pt x="338978" y="317725"/>
                  <a:pt x="352912" y="341524"/>
                </a:cubicBezTo>
                <a:cubicBezTo>
                  <a:pt x="373814" y="320369"/>
                  <a:pt x="408650" y="301859"/>
                  <a:pt x="422584" y="280704"/>
                </a:cubicBezTo>
                <a:cubicBezTo>
                  <a:pt x="464388" y="222529"/>
                  <a:pt x="561928" y="196085"/>
                  <a:pt x="722175" y="198730"/>
                </a:cubicBezTo>
                <a:cubicBezTo>
                  <a:pt x="736109" y="201374"/>
                  <a:pt x="763978" y="198730"/>
                  <a:pt x="770946" y="193441"/>
                </a:cubicBezTo>
                <a:cubicBezTo>
                  <a:pt x="868487" y="122044"/>
                  <a:pt x="1077503" y="122044"/>
                  <a:pt x="1230782" y="90312"/>
                </a:cubicBezTo>
                <a:cubicBezTo>
                  <a:pt x="1349226" y="66513"/>
                  <a:pt x="1460701" y="32136"/>
                  <a:pt x="1586111" y="8337"/>
                </a:cubicBezTo>
                <a:cubicBezTo>
                  <a:pt x="1634882" y="404"/>
                  <a:pt x="1704554" y="3048"/>
                  <a:pt x="1767259" y="3048"/>
                </a:cubicBezTo>
                <a:cubicBezTo>
                  <a:pt x="1829965" y="3048"/>
                  <a:pt x="1899636" y="10982"/>
                  <a:pt x="1955375" y="5693"/>
                </a:cubicBezTo>
                <a:cubicBezTo>
                  <a:pt x="1979760" y="2387"/>
                  <a:pt x="2001967" y="569"/>
                  <a:pt x="2022543" y="11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4" name="Slide Number Placeholder 5">
            <a:extLst>
              <a:ext uri="{FF2B5EF4-FFF2-40B4-BE49-F238E27FC236}">
                <a16:creationId xmlns:a16="http://schemas.microsoft.com/office/drawing/2014/main" id="{EEA78A33-DAF3-4F0C-AEF7-3FB83F89B60A}"/>
              </a:ext>
            </a:extLst>
          </p:cNvPr>
          <p:cNvSpPr>
            <a:spLocks noGrp="1"/>
          </p:cNvSpPr>
          <p:nvPr userDrawn="1">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275357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6_Blank Layou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EA78A33-DAF3-4F0C-AEF7-3FB83F89B60A}"/>
              </a:ext>
            </a:extLst>
          </p:cNvPr>
          <p:cNvSpPr>
            <a:spLocks noGrp="1"/>
          </p:cNvSpPr>
          <p:nvPr userDrawn="1">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sp>
        <p:nvSpPr>
          <p:cNvPr id="11" name="Picture Placeholder 13">
            <a:extLst>
              <a:ext uri="{FF2B5EF4-FFF2-40B4-BE49-F238E27FC236}">
                <a16:creationId xmlns:a16="http://schemas.microsoft.com/office/drawing/2014/main" id="{85E2C673-50A5-405E-B2C2-344318B49A0B}"/>
              </a:ext>
            </a:extLst>
          </p:cNvPr>
          <p:cNvSpPr>
            <a:spLocks noGrp="1"/>
          </p:cNvSpPr>
          <p:nvPr>
            <p:ph type="pic" sz="quarter" idx="26" hasCustomPrompt="1"/>
          </p:nvPr>
        </p:nvSpPr>
        <p:spPr>
          <a:xfrm>
            <a:off x="7164208" y="0"/>
            <a:ext cx="5027792" cy="6858000"/>
          </a:xfrm>
          <a:custGeom>
            <a:avLst/>
            <a:gdLst>
              <a:gd name="connsiteX0" fmla="*/ 0 w 5027792"/>
              <a:gd name="connsiteY0" fmla="*/ 0 h 6858000"/>
              <a:gd name="connsiteX1" fmla="*/ 5027792 w 5027792"/>
              <a:gd name="connsiteY1" fmla="*/ 0 h 6858000"/>
              <a:gd name="connsiteX2" fmla="*/ 5027792 w 5027792"/>
              <a:gd name="connsiteY2" fmla="*/ 6858000 h 6858000"/>
              <a:gd name="connsiteX3" fmla="*/ 0 w 5027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27792" h="6858000">
                <a:moveTo>
                  <a:pt x="0" y="0"/>
                </a:moveTo>
                <a:lnTo>
                  <a:pt x="5027792" y="0"/>
                </a:lnTo>
                <a:lnTo>
                  <a:pt x="5027792"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Tree>
    <p:extLst>
      <p:ext uri="{BB962C8B-B14F-4D97-AF65-F5344CB8AC3E}">
        <p14:creationId xmlns:p14="http://schemas.microsoft.com/office/powerpoint/2010/main" val="1621048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9_Blank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9B17EF1-58E3-4726-A744-5C4B59E908DD}"/>
              </a:ext>
            </a:extLst>
          </p:cNvPr>
          <p:cNvSpPr>
            <a:spLocks noGrp="1"/>
          </p:cNvSpPr>
          <p:nvPr>
            <p:ph type="pic" sz="quarter" idx="28" hasCustomPrompt="1"/>
          </p:nvPr>
        </p:nvSpPr>
        <p:spPr>
          <a:xfrm>
            <a:off x="3949192" y="2628153"/>
            <a:ext cx="1571812" cy="1571812"/>
          </a:xfrm>
          <a:custGeom>
            <a:avLst/>
            <a:gdLst>
              <a:gd name="connsiteX0" fmla="*/ 785906 w 1571812"/>
              <a:gd name="connsiteY0" fmla="*/ 0 h 1571812"/>
              <a:gd name="connsiteX1" fmla="*/ 1571812 w 1571812"/>
              <a:gd name="connsiteY1" fmla="*/ 785906 h 1571812"/>
              <a:gd name="connsiteX2" fmla="*/ 785906 w 1571812"/>
              <a:gd name="connsiteY2" fmla="*/ 1571812 h 1571812"/>
              <a:gd name="connsiteX3" fmla="*/ 0 w 1571812"/>
              <a:gd name="connsiteY3" fmla="*/ 785906 h 1571812"/>
              <a:gd name="connsiteX4" fmla="*/ 785906 w 1571812"/>
              <a:gd name="connsiteY4" fmla="*/ 0 h 157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12" h="1571812">
                <a:moveTo>
                  <a:pt x="785906" y="0"/>
                </a:moveTo>
                <a:cubicBezTo>
                  <a:pt x="1219950" y="0"/>
                  <a:pt x="1571812" y="351862"/>
                  <a:pt x="1571812" y="785906"/>
                </a:cubicBezTo>
                <a:cubicBezTo>
                  <a:pt x="1571812" y="1219950"/>
                  <a:pt x="1219950" y="1571812"/>
                  <a:pt x="785906" y="1571812"/>
                </a:cubicBezTo>
                <a:cubicBezTo>
                  <a:pt x="351862" y="1571812"/>
                  <a:pt x="0" y="1219950"/>
                  <a:pt x="0" y="785906"/>
                </a:cubicBezTo>
                <a:cubicBezTo>
                  <a:pt x="0" y="351862"/>
                  <a:pt x="351862" y="0"/>
                  <a:pt x="7859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9" name="Picture Placeholder 18">
            <a:extLst>
              <a:ext uri="{FF2B5EF4-FFF2-40B4-BE49-F238E27FC236}">
                <a16:creationId xmlns:a16="http://schemas.microsoft.com/office/drawing/2014/main" id="{960C1A28-0D7A-4912-A692-C7E0BFB1EB33}"/>
              </a:ext>
            </a:extLst>
          </p:cNvPr>
          <p:cNvSpPr>
            <a:spLocks noGrp="1"/>
          </p:cNvSpPr>
          <p:nvPr>
            <p:ph type="pic" sz="quarter" idx="29" hasCustomPrompt="1"/>
          </p:nvPr>
        </p:nvSpPr>
        <p:spPr>
          <a:xfrm>
            <a:off x="6670997" y="2628153"/>
            <a:ext cx="1571812" cy="1571812"/>
          </a:xfrm>
          <a:custGeom>
            <a:avLst/>
            <a:gdLst>
              <a:gd name="connsiteX0" fmla="*/ 785906 w 1571812"/>
              <a:gd name="connsiteY0" fmla="*/ 0 h 1571812"/>
              <a:gd name="connsiteX1" fmla="*/ 1571812 w 1571812"/>
              <a:gd name="connsiteY1" fmla="*/ 785906 h 1571812"/>
              <a:gd name="connsiteX2" fmla="*/ 785906 w 1571812"/>
              <a:gd name="connsiteY2" fmla="*/ 1571812 h 1571812"/>
              <a:gd name="connsiteX3" fmla="*/ 0 w 1571812"/>
              <a:gd name="connsiteY3" fmla="*/ 785906 h 1571812"/>
              <a:gd name="connsiteX4" fmla="*/ 785906 w 1571812"/>
              <a:gd name="connsiteY4" fmla="*/ 0 h 157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12" h="1571812">
                <a:moveTo>
                  <a:pt x="785906" y="0"/>
                </a:moveTo>
                <a:cubicBezTo>
                  <a:pt x="1219950" y="0"/>
                  <a:pt x="1571812" y="351862"/>
                  <a:pt x="1571812" y="785906"/>
                </a:cubicBezTo>
                <a:cubicBezTo>
                  <a:pt x="1571812" y="1219950"/>
                  <a:pt x="1219950" y="1571812"/>
                  <a:pt x="785906" y="1571812"/>
                </a:cubicBezTo>
                <a:cubicBezTo>
                  <a:pt x="351862" y="1571812"/>
                  <a:pt x="0" y="1219950"/>
                  <a:pt x="0" y="785906"/>
                </a:cubicBezTo>
                <a:cubicBezTo>
                  <a:pt x="0" y="351862"/>
                  <a:pt x="351862" y="0"/>
                  <a:pt x="7859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0" name="Picture Placeholder 19">
            <a:extLst>
              <a:ext uri="{FF2B5EF4-FFF2-40B4-BE49-F238E27FC236}">
                <a16:creationId xmlns:a16="http://schemas.microsoft.com/office/drawing/2014/main" id="{383409A0-FDA0-4A35-99D7-17946E8F259A}"/>
              </a:ext>
            </a:extLst>
          </p:cNvPr>
          <p:cNvSpPr>
            <a:spLocks noGrp="1"/>
          </p:cNvSpPr>
          <p:nvPr>
            <p:ph type="pic" sz="quarter" idx="30" hasCustomPrompt="1"/>
          </p:nvPr>
        </p:nvSpPr>
        <p:spPr>
          <a:xfrm>
            <a:off x="9392802" y="2628153"/>
            <a:ext cx="1571812" cy="1571812"/>
          </a:xfrm>
          <a:custGeom>
            <a:avLst/>
            <a:gdLst>
              <a:gd name="connsiteX0" fmla="*/ 785906 w 1571812"/>
              <a:gd name="connsiteY0" fmla="*/ 0 h 1571812"/>
              <a:gd name="connsiteX1" fmla="*/ 1571812 w 1571812"/>
              <a:gd name="connsiteY1" fmla="*/ 785906 h 1571812"/>
              <a:gd name="connsiteX2" fmla="*/ 785906 w 1571812"/>
              <a:gd name="connsiteY2" fmla="*/ 1571812 h 1571812"/>
              <a:gd name="connsiteX3" fmla="*/ 0 w 1571812"/>
              <a:gd name="connsiteY3" fmla="*/ 785906 h 1571812"/>
              <a:gd name="connsiteX4" fmla="*/ 785906 w 1571812"/>
              <a:gd name="connsiteY4" fmla="*/ 0 h 157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12" h="1571812">
                <a:moveTo>
                  <a:pt x="785906" y="0"/>
                </a:moveTo>
                <a:cubicBezTo>
                  <a:pt x="1219950" y="0"/>
                  <a:pt x="1571812" y="351862"/>
                  <a:pt x="1571812" y="785906"/>
                </a:cubicBezTo>
                <a:cubicBezTo>
                  <a:pt x="1571812" y="1219950"/>
                  <a:pt x="1219950" y="1571812"/>
                  <a:pt x="785906" y="1571812"/>
                </a:cubicBezTo>
                <a:cubicBezTo>
                  <a:pt x="351862" y="1571812"/>
                  <a:pt x="0" y="1219950"/>
                  <a:pt x="0" y="785906"/>
                </a:cubicBezTo>
                <a:cubicBezTo>
                  <a:pt x="0" y="351862"/>
                  <a:pt x="351862" y="0"/>
                  <a:pt x="7859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7" name="Picture Placeholder 16">
            <a:extLst>
              <a:ext uri="{FF2B5EF4-FFF2-40B4-BE49-F238E27FC236}">
                <a16:creationId xmlns:a16="http://schemas.microsoft.com/office/drawing/2014/main" id="{71ADA25E-D8A2-41A6-8D82-E542E2226031}"/>
              </a:ext>
            </a:extLst>
          </p:cNvPr>
          <p:cNvSpPr>
            <a:spLocks noGrp="1"/>
          </p:cNvSpPr>
          <p:nvPr>
            <p:ph type="pic" sz="quarter" idx="27" hasCustomPrompt="1"/>
          </p:nvPr>
        </p:nvSpPr>
        <p:spPr>
          <a:xfrm>
            <a:off x="1227387" y="2628153"/>
            <a:ext cx="1571812" cy="1571812"/>
          </a:xfrm>
          <a:custGeom>
            <a:avLst/>
            <a:gdLst>
              <a:gd name="connsiteX0" fmla="*/ 785906 w 1571812"/>
              <a:gd name="connsiteY0" fmla="*/ 0 h 1571812"/>
              <a:gd name="connsiteX1" fmla="*/ 1571812 w 1571812"/>
              <a:gd name="connsiteY1" fmla="*/ 785906 h 1571812"/>
              <a:gd name="connsiteX2" fmla="*/ 785906 w 1571812"/>
              <a:gd name="connsiteY2" fmla="*/ 1571812 h 1571812"/>
              <a:gd name="connsiteX3" fmla="*/ 0 w 1571812"/>
              <a:gd name="connsiteY3" fmla="*/ 785906 h 1571812"/>
              <a:gd name="connsiteX4" fmla="*/ 785906 w 1571812"/>
              <a:gd name="connsiteY4" fmla="*/ 0 h 157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12" h="1571812">
                <a:moveTo>
                  <a:pt x="785906" y="0"/>
                </a:moveTo>
                <a:cubicBezTo>
                  <a:pt x="1219950" y="0"/>
                  <a:pt x="1571812" y="351862"/>
                  <a:pt x="1571812" y="785906"/>
                </a:cubicBezTo>
                <a:cubicBezTo>
                  <a:pt x="1571812" y="1219950"/>
                  <a:pt x="1219950" y="1571812"/>
                  <a:pt x="785906" y="1571812"/>
                </a:cubicBezTo>
                <a:cubicBezTo>
                  <a:pt x="351862" y="1571812"/>
                  <a:pt x="0" y="1219950"/>
                  <a:pt x="0" y="785906"/>
                </a:cubicBezTo>
                <a:cubicBezTo>
                  <a:pt x="0" y="351862"/>
                  <a:pt x="351862" y="0"/>
                  <a:pt x="7859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4" name="Slide Number Placeholder 5">
            <a:extLst>
              <a:ext uri="{FF2B5EF4-FFF2-40B4-BE49-F238E27FC236}">
                <a16:creationId xmlns:a16="http://schemas.microsoft.com/office/drawing/2014/main" id="{EEA78A33-DAF3-4F0C-AEF7-3FB83F89B60A}"/>
              </a:ext>
            </a:extLst>
          </p:cNvPr>
          <p:cNvSpPr>
            <a:spLocks noGrp="1"/>
          </p:cNvSpPr>
          <p:nvPr userDrawn="1">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3928654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5F2AC75-F675-4B86-8D0D-7CA4C4C30CC4}"/>
              </a:ext>
            </a:extLst>
          </p:cNvPr>
          <p:cNvSpPr>
            <a:spLocks noGrp="1"/>
          </p:cNvSpPr>
          <p:nvPr>
            <p:ph type="pic" sz="quarter" idx="34" hasCustomPrompt="1"/>
          </p:nvPr>
        </p:nvSpPr>
        <p:spPr>
          <a:xfrm>
            <a:off x="7863840" y="1179560"/>
            <a:ext cx="3378799" cy="4498880"/>
          </a:xfrm>
          <a:custGeom>
            <a:avLst/>
            <a:gdLst>
              <a:gd name="connsiteX0" fmla="*/ 0 w 3378799"/>
              <a:gd name="connsiteY0" fmla="*/ 0 h 4498880"/>
              <a:gd name="connsiteX1" fmla="*/ 3378799 w 3378799"/>
              <a:gd name="connsiteY1" fmla="*/ 0 h 4498880"/>
              <a:gd name="connsiteX2" fmla="*/ 3378799 w 3378799"/>
              <a:gd name="connsiteY2" fmla="*/ 4498880 h 4498880"/>
              <a:gd name="connsiteX3" fmla="*/ 0 w 3378799"/>
              <a:gd name="connsiteY3" fmla="*/ 4498880 h 4498880"/>
            </a:gdLst>
            <a:ahLst/>
            <a:cxnLst>
              <a:cxn ang="0">
                <a:pos x="connsiteX0" y="connsiteY0"/>
              </a:cxn>
              <a:cxn ang="0">
                <a:pos x="connsiteX1" y="connsiteY1"/>
              </a:cxn>
              <a:cxn ang="0">
                <a:pos x="connsiteX2" y="connsiteY2"/>
              </a:cxn>
              <a:cxn ang="0">
                <a:pos x="connsiteX3" y="connsiteY3"/>
              </a:cxn>
            </a:cxnLst>
            <a:rect l="l" t="t" r="r" b="b"/>
            <a:pathLst>
              <a:path w="3378799" h="4498880">
                <a:moveTo>
                  <a:pt x="0" y="0"/>
                </a:moveTo>
                <a:lnTo>
                  <a:pt x="3378799" y="0"/>
                </a:lnTo>
                <a:lnTo>
                  <a:pt x="3378799" y="4498880"/>
                </a:lnTo>
                <a:lnTo>
                  <a:pt x="0" y="449888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8" name="Picture Placeholder 7">
            <a:extLst>
              <a:ext uri="{FF2B5EF4-FFF2-40B4-BE49-F238E27FC236}">
                <a16:creationId xmlns:a16="http://schemas.microsoft.com/office/drawing/2014/main" id="{1FABC2D0-2FD0-4DE0-BD1E-A7B0206A8A6E}"/>
              </a:ext>
            </a:extLst>
          </p:cNvPr>
          <p:cNvSpPr>
            <a:spLocks noGrp="1"/>
          </p:cNvSpPr>
          <p:nvPr>
            <p:ph type="pic" sz="quarter" idx="33" hasCustomPrompt="1"/>
          </p:nvPr>
        </p:nvSpPr>
        <p:spPr>
          <a:xfrm>
            <a:off x="5363412" y="2385037"/>
            <a:ext cx="1465175" cy="2606631"/>
          </a:xfrm>
          <a:custGeom>
            <a:avLst/>
            <a:gdLst>
              <a:gd name="connsiteX0" fmla="*/ 0 w 1465175"/>
              <a:gd name="connsiteY0" fmla="*/ 0 h 2606631"/>
              <a:gd name="connsiteX1" fmla="*/ 1465175 w 1465175"/>
              <a:gd name="connsiteY1" fmla="*/ 0 h 2606631"/>
              <a:gd name="connsiteX2" fmla="*/ 1465175 w 1465175"/>
              <a:gd name="connsiteY2" fmla="*/ 2606631 h 2606631"/>
              <a:gd name="connsiteX3" fmla="*/ 0 w 1465175"/>
              <a:gd name="connsiteY3" fmla="*/ 2606631 h 2606631"/>
            </a:gdLst>
            <a:ahLst/>
            <a:cxnLst>
              <a:cxn ang="0">
                <a:pos x="connsiteX0" y="connsiteY0"/>
              </a:cxn>
              <a:cxn ang="0">
                <a:pos x="connsiteX1" y="connsiteY1"/>
              </a:cxn>
              <a:cxn ang="0">
                <a:pos x="connsiteX2" y="connsiteY2"/>
              </a:cxn>
              <a:cxn ang="0">
                <a:pos x="connsiteX3" y="connsiteY3"/>
              </a:cxn>
            </a:cxnLst>
            <a:rect l="l" t="t" r="r" b="b"/>
            <a:pathLst>
              <a:path w="1465175" h="2606631">
                <a:moveTo>
                  <a:pt x="0" y="0"/>
                </a:moveTo>
                <a:lnTo>
                  <a:pt x="1465175" y="0"/>
                </a:lnTo>
                <a:lnTo>
                  <a:pt x="1465175" y="2606631"/>
                </a:lnTo>
                <a:lnTo>
                  <a:pt x="0" y="26066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Date Placeholder 2">
            <a:extLst>
              <a:ext uri="{FF2B5EF4-FFF2-40B4-BE49-F238E27FC236}">
                <a16:creationId xmlns:a16="http://schemas.microsoft.com/office/drawing/2014/main" id="{4E7EE39E-C9E8-456D-8A48-2CE23AD9621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C7E2EBD-7786-4D15-B2AE-79D22745A7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B04E41-DA6D-43B7-951D-A48D6C29666D}"/>
              </a:ext>
            </a:extLst>
          </p:cNvPr>
          <p:cNvSpPr>
            <a:spLocks noGrp="1"/>
          </p:cNvSpPr>
          <p:nvPr>
            <p:ph type="sldNum" sz="quarter" idx="12"/>
          </p:nvPr>
        </p:nvSpPr>
        <p:spPr/>
        <p:txBody>
          <a:body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644006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22F262FA-071B-4E85-80CE-50E5F1E1DBBC}"/>
              </a:ext>
            </a:extLst>
          </p:cNvPr>
          <p:cNvSpPr>
            <a:spLocks noGrp="1"/>
          </p:cNvSpPr>
          <p:nvPr>
            <p:ph type="pic" sz="quarter" idx="42" hasCustomPrompt="1"/>
          </p:nvPr>
        </p:nvSpPr>
        <p:spPr>
          <a:xfrm>
            <a:off x="7765720" y="4595115"/>
            <a:ext cx="1453610" cy="1453610"/>
          </a:xfrm>
          <a:custGeom>
            <a:avLst/>
            <a:gdLst>
              <a:gd name="connsiteX0" fmla="*/ 726805 w 1453610"/>
              <a:gd name="connsiteY0" fmla="*/ 0 h 1453610"/>
              <a:gd name="connsiteX1" fmla="*/ 1453610 w 1453610"/>
              <a:gd name="connsiteY1" fmla="*/ 726805 h 1453610"/>
              <a:gd name="connsiteX2" fmla="*/ 726805 w 1453610"/>
              <a:gd name="connsiteY2" fmla="*/ 1453610 h 1453610"/>
              <a:gd name="connsiteX3" fmla="*/ 0 w 1453610"/>
              <a:gd name="connsiteY3" fmla="*/ 726805 h 1453610"/>
              <a:gd name="connsiteX4" fmla="*/ 726805 w 1453610"/>
              <a:gd name="connsiteY4" fmla="*/ 0 h 145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610" h="1453610">
                <a:moveTo>
                  <a:pt x="726805" y="0"/>
                </a:moveTo>
                <a:cubicBezTo>
                  <a:pt x="1128208" y="0"/>
                  <a:pt x="1453610" y="325402"/>
                  <a:pt x="1453610" y="726805"/>
                </a:cubicBezTo>
                <a:cubicBezTo>
                  <a:pt x="1453610" y="1128208"/>
                  <a:pt x="1128208" y="1453610"/>
                  <a:pt x="726805" y="1453610"/>
                </a:cubicBezTo>
                <a:cubicBezTo>
                  <a:pt x="325402" y="1453610"/>
                  <a:pt x="0" y="1128208"/>
                  <a:pt x="0" y="726805"/>
                </a:cubicBezTo>
                <a:cubicBezTo>
                  <a:pt x="0" y="325402"/>
                  <a:pt x="325402" y="0"/>
                  <a:pt x="726805"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8" name="Picture Placeholder 17">
            <a:extLst>
              <a:ext uri="{FF2B5EF4-FFF2-40B4-BE49-F238E27FC236}">
                <a16:creationId xmlns:a16="http://schemas.microsoft.com/office/drawing/2014/main" id="{5B0C8C68-1D24-4B70-B7BC-ADA9FCA5F7DD}"/>
              </a:ext>
            </a:extLst>
          </p:cNvPr>
          <p:cNvSpPr>
            <a:spLocks noGrp="1"/>
          </p:cNvSpPr>
          <p:nvPr>
            <p:ph type="pic" sz="quarter" idx="43" hasCustomPrompt="1"/>
          </p:nvPr>
        </p:nvSpPr>
        <p:spPr>
          <a:xfrm>
            <a:off x="9987235" y="3278459"/>
            <a:ext cx="1706136" cy="1706136"/>
          </a:xfrm>
          <a:custGeom>
            <a:avLst/>
            <a:gdLst>
              <a:gd name="connsiteX0" fmla="*/ 853068 w 1706136"/>
              <a:gd name="connsiteY0" fmla="*/ 0 h 1706136"/>
              <a:gd name="connsiteX1" fmla="*/ 1706136 w 1706136"/>
              <a:gd name="connsiteY1" fmla="*/ 853068 h 1706136"/>
              <a:gd name="connsiteX2" fmla="*/ 853068 w 1706136"/>
              <a:gd name="connsiteY2" fmla="*/ 1706136 h 1706136"/>
              <a:gd name="connsiteX3" fmla="*/ 0 w 1706136"/>
              <a:gd name="connsiteY3" fmla="*/ 853068 h 1706136"/>
              <a:gd name="connsiteX4" fmla="*/ 853068 w 1706136"/>
              <a:gd name="connsiteY4" fmla="*/ 0 h 1706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136" h="1706136">
                <a:moveTo>
                  <a:pt x="853068" y="0"/>
                </a:moveTo>
                <a:cubicBezTo>
                  <a:pt x="1324204" y="0"/>
                  <a:pt x="1706136" y="381932"/>
                  <a:pt x="1706136" y="853068"/>
                </a:cubicBezTo>
                <a:cubicBezTo>
                  <a:pt x="1706136" y="1324204"/>
                  <a:pt x="1324204" y="1706136"/>
                  <a:pt x="853068" y="1706136"/>
                </a:cubicBezTo>
                <a:cubicBezTo>
                  <a:pt x="381932" y="1706136"/>
                  <a:pt x="0" y="1324204"/>
                  <a:pt x="0" y="853068"/>
                </a:cubicBezTo>
                <a:cubicBezTo>
                  <a:pt x="0" y="381932"/>
                  <a:pt x="381932" y="0"/>
                  <a:pt x="853068"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1" name="Picture Placeholder 20">
            <a:extLst>
              <a:ext uri="{FF2B5EF4-FFF2-40B4-BE49-F238E27FC236}">
                <a16:creationId xmlns:a16="http://schemas.microsoft.com/office/drawing/2014/main" id="{57D39BC4-CEC5-4044-8367-A640D17CFA55}"/>
              </a:ext>
            </a:extLst>
          </p:cNvPr>
          <p:cNvSpPr>
            <a:spLocks noGrp="1"/>
          </p:cNvSpPr>
          <p:nvPr>
            <p:ph type="pic" sz="quarter" idx="39" hasCustomPrompt="1"/>
          </p:nvPr>
        </p:nvSpPr>
        <p:spPr>
          <a:xfrm>
            <a:off x="7237223" y="2502638"/>
            <a:ext cx="1773044" cy="1773044"/>
          </a:xfrm>
          <a:custGeom>
            <a:avLst/>
            <a:gdLst>
              <a:gd name="connsiteX0" fmla="*/ 886522 w 1773044"/>
              <a:gd name="connsiteY0" fmla="*/ 0 h 1773044"/>
              <a:gd name="connsiteX1" fmla="*/ 1773044 w 1773044"/>
              <a:gd name="connsiteY1" fmla="*/ 886522 h 1773044"/>
              <a:gd name="connsiteX2" fmla="*/ 886522 w 1773044"/>
              <a:gd name="connsiteY2" fmla="*/ 1773044 h 1773044"/>
              <a:gd name="connsiteX3" fmla="*/ 0 w 1773044"/>
              <a:gd name="connsiteY3" fmla="*/ 886522 h 1773044"/>
              <a:gd name="connsiteX4" fmla="*/ 886522 w 1773044"/>
              <a:gd name="connsiteY4" fmla="*/ 0 h 1773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044" h="1773044">
                <a:moveTo>
                  <a:pt x="886522" y="0"/>
                </a:moveTo>
                <a:cubicBezTo>
                  <a:pt x="1376135" y="0"/>
                  <a:pt x="1773044" y="396909"/>
                  <a:pt x="1773044" y="886522"/>
                </a:cubicBezTo>
                <a:cubicBezTo>
                  <a:pt x="1773044" y="1376135"/>
                  <a:pt x="1376135" y="1773044"/>
                  <a:pt x="886522" y="1773044"/>
                </a:cubicBezTo>
                <a:cubicBezTo>
                  <a:pt x="396909" y="1773044"/>
                  <a:pt x="0" y="1376135"/>
                  <a:pt x="0" y="886522"/>
                </a:cubicBezTo>
                <a:cubicBezTo>
                  <a:pt x="0" y="396909"/>
                  <a:pt x="396909" y="0"/>
                  <a:pt x="88652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0" name="Picture Placeholder 19">
            <a:extLst>
              <a:ext uri="{FF2B5EF4-FFF2-40B4-BE49-F238E27FC236}">
                <a16:creationId xmlns:a16="http://schemas.microsoft.com/office/drawing/2014/main" id="{215F4723-2CF8-4155-90A0-79DD0FE788D8}"/>
              </a:ext>
            </a:extLst>
          </p:cNvPr>
          <p:cNvSpPr>
            <a:spLocks noGrp="1"/>
          </p:cNvSpPr>
          <p:nvPr>
            <p:ph type="pic" sz="quarter" idx="40" hasCustomPrompt="1"/>
          </p:nvPr>
        </p:nvSpPr>
        <p:spPr>
          <a:xfrm>
            <a:off x="5852991" y="809275"/>
            <a:ext cx="1773044" cy="1773044"/>
          </a:xfrm>
          <a:custGeom>
            <a:avLst/>
            <a:gdLst>
              <a:gd name="connsiteX0" fmla="*/ 886522 w 1773044"/>
              <a:gd name="connsiteY0" fmla="*/ 0 h 1773044"/>
              <a:gd name="connsiteX1" fmla="*/ 1773044 w 1773044"/>
              <a:gd name="connsiteY1" fmla="*/ 886522 h 1773044"/>
              <a:gd name="connsiteX2" fmla="*/ 886522 w 1773044"/>
              <a:gd name="connsiteY2" fmla="*/ 1773044 h 1773044"/>
              <a:gd name="connsiteX3" fmla="*/ 0 w 1773044"/>
              <a:gd name="connsiteY3" fmla="*/ 886522 h 1773044"/>
              <a:gd name="connsiteX4" fmla="*/ 886522 w 1773044"/>
              <a:gd name="connsiteY4" fmla="*/ 0 h 1773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044" h="1773044">
                <a:moveTo>
                  <a:pt x="886522" y="0"/>
                </a:moveTo>
                <a:cubicBezTo>
                  <a:pt x="1376135" y="0"/>
                  <a:pt x="1773044" y="396909"/>
                  <a:pt x="1773044" y="886522"/>
                </a:cubicBezTo>
                <a:cubicBezTo>
                  <a:pt x="1773044" y="1376135"/>
                  <a:pt x="1376135" y="1773044"/>
                  <a:pt x="886522" y="1773044"/>
                </a:cubicBezTo>
                <a:cubicBezTo>
                  <a:pt x="396909" y="1773044"/>
                  <a:pt x="0" y="1376135"/>
                  <a:pt x="0" y="886522"/>
                </a:cubicBezTo>
                <a:cubicBezTo>
                  <a:pt x="0" y="396909"/>
                  <a:pt x="396909" y="0"/>
                  <a:pt x="88652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22" name="Picture Placeholder 21">
            <a:extLst>
              <a:ext uri="{FF2B5EF4-FFF2-40B4-BE49-F238E27FC236}">
                <a16:creationId xmlns:a16="http://schemas.microsoft.com/office/drawing/2014/main" id="{7BD3773A-ED2B-4DAB-88BE-3CBE0A1B4512}"/>
              </a:ext>
            </a:extLst>
          </p:cNvPr>
          <p:cNvSpPr>
            <a:spLocks noGrp="1"/>
          </p:cNvSpPr>
          <p:nvPr>
            <p:ph type="pic" sz="quarter" idx="41" hasCustomPrompt="1"/>
          </p:nvPr>
        </p:nvSpPr>
        <p:spPr>
          <a:xfrm>
            <a:off x="9498591" y="505399"/>
            <a:ext cx="1969510" cy="1969510"/>
          </a:xfrm>
          <a:custGeom>
            <a:avLst/>
            <a:gdLst>
              <a:gd name="connsiteX0" fmla="*/ 984755 w 1969510"/>
              <a:gd name="connsiteY0" fmla="*/ 0 h 1969510"/>
              <a:gd name="connsiteX1" fmla="*/ 1969510 w 1969510"/>
              <a:gd name="connsiteY1" fmla="*/ 984755 h 1969510"/>
              <a:gd name="connsiteX2" fmla="*/ 984755 w 1969510"/>
              <a:gd name="connsiteY2" fmla="*/ 1969510 h 1969510"/>
              <a:gd name="connsiteX3" fmla="*/ 0 w 1969510"/>
              <a:gd name="connsiteY3" fmla="*/ 984755 h 1969510"/>
              <a:gd name="connsiteX4" fmla="*/ 984755 w 1969510"/>
              <a:gd name="connsiteY4" fmla="*/ 0 h 196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510" h="1969510">
                <a:moveTo>
                  <a:pt x="984755" y="0"/>
                </a:moveTo>
                <a:cubicBezTo>
                  <a:pt x="1528620" y="0"/>
                  <a:pt x="1969510" y="440890"/>
                  <a:pt x="1969510" y="984755"/>
                </a:cubicBezTo>
                <a:cubicBezTo>
                  <a:pt x="1969510" y="1528620"/>
                  <a:pt x="1528620" y="1969510"/>
                  <a:pt x="984755" y="1969510"/>
                </a:cubicBezTo>
                <a:cubicBezTo>
                  <a:pt x="440890" y="1969510"/>
                  <a:pt x="0" y="1528620"/>
                  <a:pt x="0" y="984755"/>
                </a:cubicBezTo>
                <a:cubicBezTo>
                  <a:pt x="0" y="440890"/>
                  <a:pt x="440890" y="0"/>
                  <a:pt x="984755"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19" name="Picture Placeholder 18">
            <a:extLst>
              <a:ext uri="{FF2B5EF4-FFF2-40B4-BE49-F238E27FC236}">
                <a16:creationId xmlns:a16="http://schemas.microsoft.com/office/drawing/2014/main" id="{D638B80D-931B-4B89-B0A8-19C0ACA94371}"/>
              </a:ext>
            </a:extLst>
          </p:cNvPr>
          <p:cNvSpPr>
            <a:spLocks noGrp="1"/>
          </p:cNvSpPr>
          <p:nvPr>
            <p:ph type="pic" sz="quarter" idx="38" hasCustomPrompt="1"/>
          </p:nvPr>
        </p:nvSpPr>
        <p:spPr>
          <a:xfrm>
            <a:off x="5516751" y="3535748"/>
            <a:ext cx="1585892" cy="1585892"/>
          </a:xfrm>
          <a:custGeom>
            <a:avLst/>
            <a:gdLst>
              <a:gd name="connsiteX0" fmla="*/ 792946 w 1585892"/>
              <a:gd name="connsiteY0" fmla="*/ 0 h 1585892"/>
              <a:gd name="connsiteX1" fmla="*/ 1585892 w 1585892"/>
              <a:gd name="connsiteY1" fmla="*/ 792946 h 1585892"/>
              <a:gd name="connsiteX2" fmla="*/ 792946 w 1585892"/>
              <a:gd name="connsiteY2" fmla="*/ 1585892 h 1585892"/>
              <a:gd name="connsiteX3" fmla="*/ 0 w 1585892"/>
              <a:gd name="connsiteY3" fmla="*/ 792946 h 1585892"/>
              <a:gd name="connsiteX4" fmla="*/ 792946 w 1585892"/>
              <a:gd name="connsiteY4" fmla="*/ 0 h 158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892" h="1585892">
                <a:moveTo>
                  <a:pt x="792946" y="0"/>
                </a:moveTo>
                <a:cubicBezTo>
                  <a:pt x="1230878" y="0"/>
                  <a:pt x="1585892" y="355014"/>
                  <a:pt x="1585892" y="792946"/>
                </a:cubicBezTo>
                <a:cubicBezTo>
                  <a:pt x="1585892" y="1230878"/>
                  <a:pt x="1230878" y="1585892"/>
                  <a:pt x="792946" y="1585892"/>
                </a:cubicBezTo>
                <a:cubicBezTo>
                  <a:pt x="355014" y="1585892"/>
                  <a:pt x="0" y="1230878"/>
                  <a:pt x="0" y="792946"/>
                </a:cubicBezTo>
                <a:cubicBezTo>
                  <a:pt x="0" y="355014"/>
                  <a:pt x="355014" y="0"/>
                  <a:pt x="79294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Date Placeholder 2">
            <a:extLst>
              <a:ext uri="{FF2B5EF4-FFF2-40B4-BE49-F238E27FC236}">
                <a16:creationId xmlns:a16="http://schemas.microsoft.com/office/drawing/2014/main" id="{4E7EE39E-C9E8-456D-8A48-2CE23AD9621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C7E2EBD-7786-4D15-B2AE-79D22745A7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B04E41-DA6D-43B7-951D-A48D6C29666D}"/>
              </a:ext>
            </a:extLst>
          </p:cNvPr>
          <p:cNvSpPr>
            <a:spLocks noGrp="1"/>
          </p:cNvSpPr>
          <p:nvPr>
            <p:ph type="sldNum" sz="quarter" idx="12"/>
          </p:nvPr>
        </p:nvSpPr>
        <p:spPr/>
        <p:txBody>
          <a:body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418379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181-E0BE-406C-8344-501926B4BD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FAE9C4-133E-4AB9-96A5-C4FCC5BA8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9C27F9-B853-43F7-B855-C10629AACD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4ACD0-B864-4521-9D6C-ACB477541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8B0E0-096C-4279-96BF-BB310B283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A97AC-B4A2-47F8-AD54-5F2EE5DDF00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580955E-7C85-46E4-9B1E-EC70FE5096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DEF0ECF-3EFB-43DF-8CEB-42ECEBFF4791}"/>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677112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468D997-D55D-4EAF-9D0F-CBF6B5BC9DA9}"/>
              </a:ext>
            </a:extLst>
          </p:cNvPr>
          <p:cNvSpPr>
            <a:spLocks noGrp="1"/>
          </p:cNvSpPr>
          <p:nvPr>
            <p:ph type="pic" sz="quarter" idx="48" hasCustomPrompt="1"/>
          </p:nvPr>
        </p:nvSpPr>
        <p:spPr>
          <a:xfrm>
            <a:off x="5825071" y="766792"/>
            <a:ext cx="5587356" cy="5429938"/>
          </a:xfrm>
          <a:custGeom>
            <a:avLst/>
            <a:gdLst>
              <a:gd name="connsiteX0" fmla="*/ 0 w 5587356"/>
              <a:gd name="connsiteY0" fmla="*/ 0 h 5429938"/>
              <a:gd name="connsiteX1" fmla="*/ 5587356 w 5587356"/>
              <a:gd name="connsiteY1" fmla="*/ 0 h 5429938"/>
              <a:gd name="connsiteX2" fmla="*/ 5587356 w 5587356"/>
              <a:gd name="connsiteY2" fmla="*/ 5429938 h 5429938"/>
              <a:gd name="connsiteX3" fmla="*/ 0 w 5587356"/>
              <a:gd name="connsiteY3" fmla="*/ 5429938 h 5429938"/>
            </a:gdLst>
            <a:ahLst/>
            <a:cxnLst>
              <a:cxn ang="0">
                <a:pos x="connsiteX0" y="connsiteY0"/>
              </a:cxn>
              <a:cxn ang="0">
                <a:pos x="connsiteX1" y="connsiteY1"/>
              </a:cxn>
              <a:cxn ang="0">
                <a:pos x="connsiteX2" y="connsiteY2"/>
              </a:cxn>
              <a:cxn ang="0">
                <a:pos x="connsiteX3" y="connsiteY3"/>
              </a:cxn>
            </a:cxnLst>
            <a:rect l="l" t="t" r="r" b="b"/>
            <a:pathLst>
              <a:path w="5587356" h="5429938">
                <a:moveTo>
                  <a:pt x="0" y="0"/>
                </a:moveTo>
                <a:lnTo>
                  <a:pt x="5587356" y="0"/>
                </a:lnTo>
                <a:lnTo>
                  <a:pt x="5587356" y="5429938"/>
                </a:lnTo>
                <a:lnTo>
                  <a:pt x="0" y="54299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5" name="Slide Number Placeholder 4">
            <a:extLst>
              <a:ext uri="{FF2B5EF4-FFF2-40B4-BE49-F238E27FC236}">
                <a16:creationId xmlns:a16="http://schemas.microsoft.com/office/drawing/2014/main" id="{4EBB02CF-EC69-4FDF-A128-DF90B155DE80}"/>
              </a:ext>
            </a:extLst>
          </p:cNvPr>
          <p:cNvSpPr>
            <a:spLocks noGrp="1"/>
          </p:cNvSpPr>
          <p:nvPr>
            <p:ph type="sldNum" sz="quarter" idx="12"/>
          </p:nvPr>
        </p:nvSpPr>
        <p:spPr/>
        <p:txBody>
          <a:bodyPr/>
          <a:lstStyle/>
          <a:p>
            <a:fld id="{3C6DF47B-3BED-4C75-ACAB-4344E1B376FE}" type="slidenum">
              <a:rPr lang="en-US" smtClean="0"/>
              <a:pPr/>
              <a:t>‹#›</a:t>
            </a:fld>
            <a:endParaRPr lang="en-US" dirty="0"/>
          </a:p>
        </p:txBody>
      </p:sp>
      <p:sp>
        <p:nvSpPr>
          <p:cNvPr id="3" name="Date Placeholder 2">
            <a:extLst>
              <a:ext uri="{FF2B5EF4-FFF2-40B4-BE49-F238E27FC236}">
                <a16:creationId xmlns:a16="http://schemas.microsoft.com/office/drawing/2014/main" id="{4FF0C2B4-8D49-4774-B4B2-93E537C534A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0009542-82DA-49C9-B902-688B782A332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8181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5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9E3EF3-D041-4522-927A-3B4C59983C04}"/>
              </a:ext>
            </a:extLst>
          </p:cNvPr>
          <p:cNvSpPr>
            <a:spLocks noGrp="1"/>
          </p:cNvSpPr>
          <p:nvPr>
            <p:ph type="pic" sz="quarter" idx="55" hasCustomPrompt="1"/>
          </p:nvPr>
        </p:nvSpPr>
        <p:spPr>
          <a:xfrm>
            <a:off x="2350111" y="1079626"/>
            <a:ext cx="2163779" cy="4698749"/>
          </a:xfrm>
          <a:custGeom>
            <a:avLst/>
            <a:gdLst>
              <a:gd name="connsiteX0" fmla="*/ 206727 w 2163779"/>
              <a:gd name="connsiteY0" fmla="*/ 0 h 4698749"/>
              <a:gd name="connsiteX1" fmla="*/ 461612 w 2163779"/>
              <a:gd name="connsiteY1" fmla="*/ 0 h 4698749"/>
              <a:gd name="connsiteX2" fmla="*/ 608139 w 2163779"/>
              <a:gd name="connsiteY2" fmla="*/ 169528 h 4698749"/>
              <a:gd name="connsiteX3" fmla="*/ 1555640 w 2163779"/>
              <a:gd name="connsiteY3" fmla="*/ 169528 h 4698749"/>
              <a:gd name="connsiteX4" fmla="*/ 1702167 w 2163779"/>
              <a:gd name="connsiteY4" fmla="*/ 0 h 4698749"/>
              <a:gd name="connsiteX5" fmla="*/ 1957052 w 2163779"/>
              <a:gd name="connsiteY5" fmla="*/ 0 h 4698749"/>
              <a:gd name="connsiteX6" fmla="*/ 2163779 w 2163779"/>
              <a:gd name="connsiteY6" fmla="*/ 206727 h 4698749"/>
              <a:gd name="connsiteX7" fmla="*/ 2163779 w 2163779"/>
              <a:gd name="connsiteY7" fmla="*/ 4492022 h 4698749"/>
              <a:gd name="connsiteX8" fmla="*/ 1957052 w 2163779"/>
              <a:gd name="connsiteY8" fmla="*/ 4698749 h 4698749"/>
              <a:gd name="connsiteX9" fmla="*/ 206727 w 2163779"/>
              <a:gd name="connsiteY9" fmla="*/ 4698749 h 4698749"/>
              <a:gd name="connsiteX10" fmla="*/ 0 w 2163779"/>
              <a:gd name="connsiteY10" fmla="*/ 4492022 h 4698749"/>
              <a:gd name="connsiteX11" fmla="*/ 0 w 2163779"/>
              <a:gd name="connsiteY11" fmla="*/ 206727 h 4698749"/>
              <a:gd name="connsiteX12" fmla="*/ 206727 w 2163779"/>
              <a:gd name="connsiteY12" fmla="*/ 0 h 469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779" h="4698749">
                <a:moveTo>
                  <a:pt x="206727" y="0"/>
                </a:moveTo>
                <a:lnTo>
                  <a:pt x="461612" y="0"/>
                </a:lnTo>
                <a:cubicBezTo>
                  <a:pt x="483270" y="25874"/>
                  <a:pt x="425801" y="141273"/>
                  <a:pt x="608139" y="169528"/>
                </a:cubicBezTo>
                <a:lnTo>
                  <a:pt x="1555640" y="169528"/>
                </a:lnTo>
                <a:cubicBezTo>
                  <a:pt x="1737978" y="141273"/>
                  <a:pt x="1659077" y="35399"/>
                  <a:pt x="1702167" y="0"/>
                </a:cubicBezTo>
                <a:lnTo>
                  <a:pt x="1957052" y="0"/>
                </a:lnTo>
                <a:cubicBezTo>
                  <a:pt x="2071224" y="0"/>
                  <a:pt x="2163779" y="92555"/>
                  <a:pt x="2163779" y="206727"/>
                </a:cubicBezTo>
                <a:lnTo>
                  <a:pt x="2163779" y="4492022"/>
                </a:lnTo>
                <a:cubicBezTo>
                  <a:pt x="2163779" y="4606194"/>
                  <a:pt x="2071224" y="4698749"/>
                  <a:pt x="1957052" y="4698749"/>
                </a:cubicBezTo>
                <a:lnTo>
                  <a:pt x="206727" y="4698749"/>
                </a:lnTo>
                <a:cubicBezTo>
                  <a:pt x="92555" y="4698749"/>
                  <a:pt x="0" y="4606194"/>
                  <a:pt x="0" y="4492022"/>
                </a:cubicBezTo>
                <a:lnTo>
                  <a:pt x="0" y="206727"/>
                </a:lnTo>
                <a:cubicBezTo>
                  <a:pt x="0" y="92555"/>
                  <a:pt x="92555" y="0"/>
                  <a:pt x="20672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5" name="Slide Number Placeholder 4">
            <a:extLst>
              <a:ext uri="{FF2B5EF4-FFF2-40B4-BE49-F238E27FC236}">
                <a16:creationId xmlns:a16="http://schemas.microsoft.com/office/drawing/2014/main" id="{4EBB02CF-EC69-4FDF-A128-DF90B155DE80}"/>
              </a:ext>
            </a:extLst>
          </p:cNvPr>
          <p:cNvSpPr>
            <a:spLocks noGrp="1"/>
          </p:cNvSpPr>
          <p:nvPr userDrawn="1">
            <p:ph type="sldNum" sz="quarter" idx="12"/>
          </p:nvPr>
        </p:nvSpPr>
        <p:spPr/>
        <p:txBody>
          <a:bodyPr/>
          <a:lstStyle/>
          <a:p>
            <a:fld id="{3C6DF47B-3BED-4C75-ACAB-4344E1B376FE}" type="slidenum">
              <a:rPr lang="en-US" smtClean="0"/>
              <a:pPr/>
              <a:t>‹#›</a:t>
            </a:fld>
            <a:endParaRPr lang="en-US" dirty="0"/>
          </a:p>
        </p:txBody>
      </p:sp>
      <p:sp>
        <p:nvSpPr>
          <p:cNvPr id="3" name="Date Placeholder 2">
            <a:extLst>
              <a:ext uri="{FF2B5EF4-FFF2-40B4-BE49-F238E27FC236}">
                <a16:creationId xmlns:a16="http://schemas.microsoft.com/office/drawing/2014/main" id="{4FF0C2B4-8D49-4774-B4B2-93E537C534AB}"/>
              </a:ext>
            </a:extLst>
          </p:cNvPr>
          <p:cNvSpPr>
            <a:spLocks noGrp="1"/>
          </p:cNvSpPr>
          <p:nvPr userDrawn="1">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0009542-82DA-49C9-B902-688B782A3324}"/>
              </a:ext>
            </a:extLst>
          </p:cNvPr>
          <p:cNvSpPr>
            <a:spLocks noGrp="1"/>
          </p:cNvSpPr>
          <p:nvPr userDrawn="1">
            <p:ph type="ftr" sz="quarter" idx="11"/>
          </p:nvPr>
        </p:nvSpPr>
        <p:spPr/>
        <p:txBody>
          <a:bodyPr/>
          <a:lstStyle/>
          <a:p>
            <a:endParaRPr lang="en-US" dirty="0"/>
          </a:p>
        </p:txBody>
      </p:sp>
    </p:spTree>
    <p:extLst>
      <p:ext uri="{BB962C8B-B14F-4D97-AF65-F5344CB8AC3E}">
        <p14:creationId xmlns:p14="http://schemas.microsoft.com/office/powerpoint/2010/main" val="566075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68B26F7-E4EA-4D6F-897E-0B4C99F2C176}"/>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sp>
        <p:nvSpPr>
          <p:cNvPr id="4" name="Picture Placeholder 12">
            <a:extLst>
              <a:ext uri="{FF2B5EF4-FFF2-40B4-BE49-F238E27FC236}">
                <a16:creationId xmlns:a16="http://schemas.microsoft.com/office/drawing/2014/main" id="{7098A50E-50DC-4C75-B3CF-072F3C86931C}"/>
              </a:ext>
            </a:extLst>
          </p:cNvPr>
          <p:cNvSpPr>
            <a:spLocks noGrp="1"/>
          </p:cNvSpPr>
          <p:nvPr>
            <p:ph type="pic" sz="quarter" idx="14"/>
          </p:nvPr>
        </p:nvSpPr>
        <p:spPr>
          <a:xfrm>
            <a:off x="0" y="0"/>
            <a:ext cx="12192000" cy="6858000"/>
          </a:xfrm>
          <a:custGeom>
            <a:avLst/>
            <a:gdLst>
              <a:gd name="connsiteX0" fmla="*/ 0 w 4064000"/>
              <a:gd name="connsiteY0" fmla="*/ 0 h 3812346"/>
              <a:gd name="connsiteX1" fmla="*/ 4064000 w 4064000"/>
              <a:gd name="connsiteY1" fmla="*/ 0 h 3812346"/>
              <a:gd name="connsiteX2" fmla="*/ 4064000 w 4064000"/>
              <a:gd name="connsiteY2" fmla="*/ 3812346 h 3812346"/>
              <a:gd name="connsiteX3" fmla="*/ 0 w 4064000"/>
              <a:gd name="connsiteY3" fmla="*/ 3812346 h 3812346"/>
            </a:gdLst>
            <a:ahLst/>
            <a:cxnLst>
              <a:cxn ang="0">
                <a:pos x="connsiteX0" y="connsiteY0"/>
              </a:cxn>
              <a:cxn ang="0">
                <a:pos x="connsiteX1" y="connsiteY1"/>
              </a:cxn>
              <a:cxn ang="0">
                <a:pos x="connsiteX2" y="connsiteY2"/>
              </a:cxn>
              <a:cxn ang="0">
                <a:pos x="connsiteX3" y="connsiteY3"/>
              </a:cxn>
            </a:cxnLst>
            <a:rect l="l" t="t" r="r" b="b"/>
            <a:pathLst>
              <a:path w="4064000" h="3812346">
                <a:moveTo>
                  <a:pt x="0" y="0"/>
                </a:moveTo>
                <a:lnTo>
                  <a:pt x="4064000" y="0"/>
                </a:lnTo>
                <a:lnTo>
                  <a:pt x="4064000" y="3812346"/>
                </a:lnTo>
                <a:lnTo>
                  <a:pt x="0" y="381234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dirty="0"/>
          </a:p>
        </p:txBody>
      </p:sp>
    </p:spTree>
    <p:extLst>
      <p:ext uri="{BB962C8B-B14F-4D97-AF65-F5344CB8AC3E}">
        <p14:creationId xmlns:p14="http://schemas.microsoft.com/office/powerpoint/2010/main" val="29463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17BA-6EAA-4D88-B35D-C1F7747805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2DA92-39CF-4E01-B667-BF287913D1B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AD4FB57-A60F-41DA-874E-3D4D1069C2E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632BFE-091B-40B4-B90D-EF42966A2D83}"/>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321249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B3791-0A39-4EFE-938D-8F419CC67DC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A2F39A4-EAA0-4F31-B165-C29E320B9B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01E0ED-9985-4F9B-9180-B0469BC69064}"/>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41358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AE58-CA98-4A2F-928F-B592202C8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A6B173-3D38-4FB7-9CFB-06DAE0635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DED48-C7C4-4ECA-AFC8-A0FA78884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1BB86-6D66-4919-879D-F4568646683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4A2B3BD-BDCF-479E-9D69-625A7A2900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685571-5D44-4A87-8C43-5B5B723E2F11}"/>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216714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579B-9CB2-4B1E-9FAF-40E483B5F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7EB116-E85A-44B6-8D3C-6021A96DE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F2C32D-FB27-40A2-A06D-139479C01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9AC75-309C-4565-BAA9-3984F8BD58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5E88812-1BBB-476C-8CFE-CFC986E3F7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77B69-861C-4B19-99B3-745F6E7E8654}"/>
              </a:ext>
            </a:extLst>
          </p:cNvPr>
          <p:cNvSpPr>
            <a:spLocks noGrp="1"/>
          </p:cNvSpPr>
          <p:nvPr>
            <p:ph type="sldNum" sz="quarter" idx="12"/>
          </p:nvPr>
        </p:nvSpPr>
        <p:spPr/>
        <p:txBody>
          <a:bodyPr/>
          <a:lstStyle/>
          <a:p>
            <a:fld id="{3C6DF47B-3BED-4C75-ACAB-4344E1B376FE}" type="slidenum">
              <a:rPr lang="en-US" smtClean="0"/>
              <a:t>‹#›</a:t>
            </a:fld>
            <a:endParaRPr lang="en-US" dirty="0"/>
          </a:p>
        </p:txBody>
      </p:sp>
    </p:spTree>
    <p:extLst>
      <p:ext uri="{BB962C8B-B14F-4D97-AF65-F5344CB8AC3E}">
        <p14:creationId xmlns:p14="http://schemas.microsoft.com/office/powerpoint/2010/main" val="9948933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29E97-98DE-452D-BBEF-4B9720884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842902E2-34FB-4B44-B402-5B78BC3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Oval 6">
            <a:extLst>
              <a:ext uri="{FF2B5EF4-FFF2-40B4-BE49-F238E27FC236}">
                <a16:creationId xmlns:a16="http://schemas.microsoft.com/office/drawing/2014/main" id="{EEE04C55-60CF-4447-A637-D0A76D969E60}"/>
              </a:ext>
            </a:extLst>
          </p:cNvPr>
          <p:cNvSpPr/>
          <p:nvPr userDrawn="1"/>
        </p:nvSpPr>
        <p:spPr>
          <a:xfrm>
            <a:off x="11660949" y="277249"/>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6" name="Slide Number Placeholder 5">
            <a:extLst>
              <a:ext uri="{FF2B5EF4-FFF2-40B4-BE49-F238E27FC236}">
                <a16:creationId xmlns:a16="http://schemas.microsoft.com/office/drawing/2014/main" id="{B373FE4B-FDD7-4F22-BF43-FB06B447022A}"/>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A5FEF2F7-C344-B6EA-569A-415E846E11EA}"/>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10724321" y="6283590"/>
            <a:ext cx="1357380" cy="486608"/>
          </a:xfrm>
          <a:prstGeom prst="rect">
            <a:avLst/>
          </a:prstGeom>
        </p:spPr>
      </p:pic>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816" r:id="rId41"/>
    <p:sldLayoutId id="2147483817" r:id="rId42"/>
    <p:sldLayoutId id="2147483818" r:id="rId43"/>
    <p:sldLayoutId id="2147483819" r:id="rId44"/>
    <p:sldLayoutId id="2147483820" r:id="rId45"/>
    <p:sldLayoutId id="2147483865" r:id="rId46"/>
    <p:sldLayoutId id="2147483866" r:id="rId47"/>
    <p:sldLayoutId id="2147483952" r:id="rId48"/>
    <p:sldLayoutId id="2147483955" r:id="rId49"/>
    <p:sldLayoutId id="2147484002" r:id="rId50"/>
    <p:sldLayoutId id="2147484003" r:id="rId51"/>
    <p:sldLayoutId id="2147484005" r:id="rId5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D9D49C3-3EA3-445D-AC26-C08583A5FE61}"/>
              </a:ext>
            </a:extLst>
          </p:cNvPr>
          <p:cNvSpPr/>
          <p:nvPr/>
        </p:nvSpPr>
        <p:spPr>
          <a:xfrm>
            <a:off x="6290278" y="0"/>
            <a:ext cx="5901722" cy="6858000"/>
          </a:xfrm>
          <a:custGeom>
            <a:avLst/>
            <a:gdLst>
              <a:gd name="connsiteX0" fmla="*/ 1920571 w 5901722"/>
              <a:gd name="connsiteY0" fmla="*/ 0 h 6858000"/>
              <a:gd name="connsiteX1" fmla="*/ 5901722 w 5901722"/>
              <a:gd name="connsiteY1" fmla="*/ 0 h 6858000"/>
              <a:gd name="connsiteX2" fmla="*/ 5901722 w 5901722"/>
              <a:gd name="connsiteY2" fmla="*/ 6858000 h 6858000"/>
              <a:gd name="connsiteX3" fmla="*/ 1920571 w 5901722"/>
              <a:gd name="connsiteY3" fmla="*/ 6858000 h 6858000"/>
              <a:gd name="connsiteX4" fmla="*/ 1772823 w 5901722"/>
              <a:gd name="connsiteY4" fmla="*/ 6763281 h 6858000"/>
              <a:gd name="connsiteX5" fmla="*/ 0 w 5901722"/>
              <a:gd name="connsiteY5" fmla="*/ 3429000 h 6858000"/>
              <a:gd name="connsiteX6" fmla="*/ 1772823 w 5901722"/>
              <a:gd name="connsiteY6" fmla="*/ 94719 h 6858000"/>
              <a:gd name="connsiteX7" fmla="*/ 1920571 w 590172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722" h="6858000">
                <a:moveTo>
                  <a:pt x="1920571" y="0"/>
                </a:moveTo>
                <a:lnTo>
                  <a:pt x="5901722" y="0"/>
                </a:lnTo>
                <a:lnTo>
                  <a:pt x="5901722" y="6858000"/>
                </a:lnTo>
                <a:lnTo>
                  <a:pt x="1920571" y="6858000"/>
                </a:lnTo>
                <a:lnTo>
                  <a:pt x="1772823" y="6763281"/>
                </a:lnTo>
                <a:cubicBezTo>
                  <a:pt x="703229" y="6040677"/>
                  <a:pt x="0" y="4816962"/>
                  <a:pt x="0" y="3429000"/>
                </a:cubicBezTo>
                <a:cubicBezTo>
                  <a:pt x="0" y="2041037"/>
                  <a:pt x="703229" y="817323"/>
                  <a:pt x="1772823" y="94719"/>
                </a:cubicBezTo>
                <a:lnTo>
                  <a:pt x="192057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E96EC3A9-DB02-49DB-97BB-69AD65366D3D}"/>
              </a:ext>
            </a:extLst>
          </p:cNvPr>
          <p:cNvSpPr/>
          <p:nvPr/>
        </p:nvSpPr>
        <p:spPr>
          <a:xfrm>
            <a:off x="7210997" y="726495"/>
            <a:ext cx="4951827" cy="4951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EB6047C-65E5-476F-B473-A02FFDF72F9B}"/>
              </a:ext>
            </a:extLst>
          </p:cNvPr>
          <p:cNvSpPr>
            <a:spLocks noGrp="1"/>
          </p:cNvSpPr>
          <p:nvPr>
            <p:ph type="sldNum" sz="quarter" idx="12"/>
          </p:nvPr>
        </p:nvSpPr>
        <p:spPr>
          <a:xfrm>
            <a:off x="11510894" y="-695205"/>
            <a:ext cx="681106" cy="331957"/>
          </a:xfrm>
        </p:spPr>
        <p:txBody>
          <a:bodyPr/>
          <a:lstStyle/>
          <a:p>
            <a:fld id="{3C6DF47B-3BED-4C75-ACAB-4344E1B376FE}" type="slidenum">
              <a:rPr lang="en-US" smtClean="0"/>
              <a:t>1</a:t>
            </a:fld>
            <a:endParaRPr lang="en-US" dirty="0"/>
          </a:p>
        </p:txBody>
      </p:sp>
      <p:grpSp>
        <p:nvGrpSpPr>
          <p:cNvPr id="11" name="Group 10">
            <a:extLst>
              <a:ext uri="{FF2B5EF4-FFF2-40B4-BE49-F238E27FC236}">
                <a16:creationId xmlns:a16="http://schemas.microsoft.com/office/drawing/2014/main" id="{2B14F25A-B155-42AC-8B72-43A985CCB603}"/>
              </a:ext>
            </a:extLst>
          </p:cNvPr>
          <p:cNvGrpSpPr/>
          <p:nvPr/>
        </p:nvGrpSpPr>
        <p:grpSpPr>
          <a:xfrm>
            <a:off x="653554" y="1462550"/>
            <a:ext cx="5248168" cy="2744109"/>
            <a:chOff x="526090" y="1224989"/>
            <a:chExt cx="4075748" cy="2717173"/>
          </a:xfrm>
        </p:grpSpPr>
        <p:sp>
          <p:nvSpPr>
            <p:cNvPr id="9" name="TextBox 8">
              <a:extLst>
                <a:ext uri="{FF2B5EF4-FFF2-40B4-BE49-F238E27FC236}">
                  <a16:creationId xmlns:a16="http://schemas.microsoft.com/office/drawing/2014/main" id="{ED03F6E5-8EF6-4886-B7DC-F79542E1B1F8}"/>
                </a:ext>
              </a:extLst>
            </p:cNvPr>
            <p:cNvSpPr txBox="1"/>
            <p:nvPr/>
          </p:nvSpPr>
          <p:spPr>
            <a:xfrm>
              <a:off x="526090" y="1224989"/>
              <a:ext cx="4075748" cy="1298258"/>
            </a:xfrm>
            <a:prstGeom prst="rect">
              <a:avLst/>
            </a:prstGeom>
            <a:noFill/>
          </p:spPr>
          <p:txBody>
            <a:bodyPr wrap="square" rtlCol="0">
              <a:spAutoFit/>
            </a:bodyPr>
            <a:lstStyle/>
            <a:p>
              <a:pPr algn="l">
                <a:lnSpc>
                  <a:spcPct val="90000"/>
                </a:lnSpc>
              </a:pPr>
              <a:r>
                <a:rPr lang="en-US" sz="4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American College of Sports Medicine</a:t>
              </a:r>
            </a:p>
          </p:txBody>
        </p:sp>
        <p:cxnSp>
          <p:nvCxnSpPr>
            <p:cNvPr id="10" name="Straight Connector 9">
              <a:extLst>
                <a:ext uri="{FF2B5EF4-FFF2-40B4-BE49-F238E27FC236}">
                  <a16:creationId xmlns:a16="http://schemas.microsoft.com/office/drawing/2014/main" id="{CCDF90F7-453A-4D8F-8E92-DB607ABD3524}"/>
                </a:ext>
              </a:extLst>
            </p:cNvPr>
            <p:cNvCxnSpPr/>
            <p:nvPr/>
          </p:nvCxnSpPr>
          <p:spPr>
            <a:xfrm>
              <a:off x="603935" y="3942162"/>
              <a:ext cx="19953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4644421A-2FD2-44AE-9B6E-513FD5AB87D4}"/>
              </a:ext>
            </a:extLst>
          </p:cNvPr>
          <p:cNvSpPr txBox="1"/>
          <p:nvPr/>
        </p:nvSpPr>
        <p:spPr>
          <a:xfrm>
            <a:off x="781704" y="4350637"/>
            <a:ext cx="4459977" cy="830997"/>
          </a:xfrm>
          <a:prstGeom prst="rect">
            <a:avLst/>
          </a:prstGeom>
          <a:noFill/>
        </p:spPr>
        <p:txBody>
          <a:bodyPr wrap="square" lIns="0" tIns="0" rIns="0" bIns="0" rtlCol="0">
            <a:spAutoFit/>
          </a:bodyPr>
          <a:lstStyle/>
          <a:p>
            <a:r>
              <a:rPr lang="en-US" b="1" dirty="0">
                <a:solidFill>
                  <a:schemeClr val="tx2"/>
                </a:solidFill>
                <a:latin typeface="Arial" panose="020B0604020202020204" pitchFamily="34" charset="0"/>
                <a:cs typeface="Arial" panose="020B0604020202020204" pitchFamily="34" charset="0"/>
              </a:rPr>
              <a:t>Special Communication for the American College of Sports Medicine</a:t>
            </a:r>
          </a:p>
          <a:p>
            <a:pPr algn="l"/>
            <a:endParaRPr lang="en-US" b="1" dirty="0">
              <a:solidFill>
                <a:schemeClr val="tx2"/>
              </a:solidFill>
            </a:endParaRPr>
          </a:p>
        </p:txBody>
      </p:sp>
      <p:sp>
        <p:nvSpPr>
          <p:cNvPr id="13" name="TextBox 12">
            <a:extLst>
              <a:ext uri="{FF2B5EF4-FFF2-40B4-BE49-F238E27FC236}">
                <a16:creationId xmlns:a16="http://schemas.microsoft.com/office/drawing/2014/main" id="{4F11A8C2-3DAD-44DD-A84C-C24A5C595680}"/>
              </a:ext>
            </a:extLst>
          </p:cNvPr>
          <p:cNvSpPr txBox="1"/>
          <p:nvPr/>
        </p:nvSpPr>
        <p:spPr>
          <a:xfrm>
            <a:off x="781705" y="2941725"/>
            <a:ext cx="5120018" cy="1107996"/>
          </a:xfrm>
          <a:prstGeom prst="rect">
            <a:avLst/>
          </a:prstGeom>
          <a:noFill/>
        </p:spPr>
        <p:txBody>
          <a:bodyPr wrap="square" lIns="0" tIns="0" rIns="0" bIns="0" rtlCol="0">
            <a:spAutoFit/>
          </a:bodyPr>
          <a:lstStyle/>
          <a:p>
            <a:pPr algn="l"/>
            <a:r>
              <a:rPr lang="en-US" sz="2400" b="1" dirty="0">
                <a:solidFill>
                  <a:schemeClr val="tx2"/>
                </a:solidFill>
                <a:latin typeface="Arial" panose="020B0604020202020204" pitchFamily="34" charset="0"/>
                <a:cs typeface="Arial" panose="020B0604020202020204" pitchFamily="34" charset="0"/>
              </a:rPr>
              <a:t>Contemporary Issue: </a:t>
            </a:r>
          </a:p>
          <a:p>
            <a:pPr algn="l"/>
            <a:r>
              <a:rPr lang="en-US" sz="2400" b="1" dirty="0">
                <a:solidFill>
                  <a:schemeClr val="tx2"/>
                </a:solidFill>
                <a:latin typeface="Arial" panose="020B0604020202020204" pitchFamily="34" charset="0"/>
                <a:cs typeface="Arial" panose="020B0604020202020204" pitchFamily="34" charset="0"/>
              </a:rPr>
              <a:t>Health and Safety </a:t>
            </a:r>
          </a:p>
          <a:p>
            <a:pPr algn="l"/>
            <a:r>
              <a:rPr lang="en-US" sz="2400" b="1" dirty="0">
                <a:solidFill>
                  <a:schemeClr val="tx2"/>
                </a:solidFill>
                <a:latin typeface="Arial" panose="020B0604020202020204" pitchFamily="34" charset="0"/>
                <a:cs typeface="Arial" panose="020B0604020202020204" pitchFamily="34" charset="0"/>
              </a:rPr>
              <a:t>of Female Wrestlers</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A9AD605-0B2A-EA05-82A5-D83FE2ADA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422" y="2561600"/>
            <a:ext cx="3539482" cy="1268871"/>
          </a:xfrm>
          <a:prstGeom prst="rect">
            <a:avLst/>
          </a:prstGeom>
        </p:spPr>
      </p:pic>
    </p:spTree>
    <p:extLst>
      <p:ext uri="{BB962C8B-B14F-4D97-AF65-F5344CB8AC3E}">
        <p14:creationId xmlns:p14="http://schemas.microsoft.com/office/powerpoint/2010/main" val="2795663506"/>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C1830A-B540-442B-990A-8E086D8A8532}"/>
              </a:ext>
            </a:extLst>
          </p:cNvPr>
          <p:cNvSpPr>
            <a:spLocks noGrp="1"/>
          </p:cNvSpPr>
          <p:nvPr>
            <p:ph type="pic" sz="quarter" idx="14"/>
          </p:nvPr>
        </p:nvSpPr>
        <p:spPr/>
        <p:txBody>
          <a:bodyPr/>
          <a:lstStyle/>
          <a:p>
            <a:endParaRPr lang="en-US" dirty="0"/>
          </a:p>
        </p:txBody>
      </p:sp>
      <p:sp>
        <p:nvSpPr>
          <p:cNvPr id="65" name="Rectangle 64">
            <a:extLst>
              <a:ext uri="{FF2B5EF4-FFF2-40B4-BE49-F238E27FC236}">
                <a16:creationId xmlns:a16="http://schemas.microsoft.com/office/drawing/2014/main" id="{4A326A7B-84CA-4A7E-8E84-217111F4A1EE}"/>
              </a:ext>
            </a:extLst>
          </p:cNvPr>
          <p:cNvSpPr/>
          <p:nvPr/>
        </p:nvSpPr>
        <p:spPr>
          <a:xfrm>
            <a:off x="164034" y="12033"/>
            <a:ext cx="12192000" cy="6858000"/>
          </a:xfrm>
          <a:prstGeom prst="rect">
            <a:avLst/>
          </a:prstGeom>
          <a:gradFill>
            <a:gsLst>
              <a:gs pos="0">
                <a:schemeClr val="accent2">
                  <a:alpha val="95000"/>
                </a:schemeClr>
              </a:gs>
              <a:gs pos="100000">
                <a:schemeClr val="accent3">
                  <a:alpha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Slide Number Placeholder 1">
            <a:extLst>
              <a:ext uri="{FF2B5EF4-FFF2-40B4-BE49-F238E27FC236}">
                <a16:creationId xmlns:a16="http://schemas.microsoft.com/office/drawing/2014/main" id="{D4090F46-460B-4886-839C-CA46DAB5EBAB}"/>
              </a:ext>
            </a:extLst>
          </p:cNvPr>
          <p:cNvSpPr>
            <a:spLocks noGrp="1"/>
          </p:cNvSpPr>
          <p:nvPr>
            <p:ph type="sldNum" sz="quarter" idx="4"/>
          </p:nvPr>
        </p:nvSpPr>
        <p:spPr>
          <a:xfrm>
            <a:off x="11386917" y="250422"/>
            <a:ext cx="573087" cy="365125"/>
          </a:xfrm>
        </p:spPr>
        <p:txBody>
          <a:bodyPr/>
          <a:lstStyle/>
          <a:p>
            <a:fld id="{3C6DF47B-3BED-4C75-ACAB-4344E1B376FE}" type="slidenum">
              <a:rPr lang="en-US" b="1" smtClean="0">
                <a:latin typeface="Arial" panose="020B0604020202020204" pitchFamily="34" charset="0"/>
                <a:cs typeface="Arial" panose="020B0604020202020204" pitchFamily="34" charset="0"/>
              </a:rPr>
              <a:pPr/>
              <a:t>10</a:t>
            </a:fld>
            <a:endParaRPr lang="en-US"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6CADC40B-B003-40A2-87D7-E3F1A0EEE908}"/>
              </a:ext>
            </a:extLst>
          </p:cNvPr>
          <p:cNvGrpSpPr>
            <a:grpSpLocks noChangeAspect="1"/>
          </p:cNvGrpSpPr>
          <p:nvPr/>
        </p:nvGrpSpPr>
        <p:grpSpPr>
          <a:xfrm>
            <a:off x="6238910" y="286023"/>
            <a:ext cx="640080" cy="640080"/>
            <a:chOff x="6009939" y="1280159"/>
            <a:chExt cx="864197" cy="864197"/>
          </a:xfrm>
        </p:grpSpPr>
        <p:sp>
          <p:nvSpPr>
            <p:cNvPr id="3" name="Oval 2">
              <a:extLst>
                <a:ext uri="{FF2B5EF4-FFF2-40B4-BE49-F238E27FC236}">
                  <a16:creationId xmlns:a16="http://schemas.microsoft.com/office/drawing/2014/main" id="{11C731AD-35DE-45C0-B3B2-5270B1AD6DDE}"/>
                </a:ext>
              </a:extLst>
            </p:cNvPr>
            <p:cNvSpPr/>
            <p:nvPr/>
          </p:nvSpPr>
          <p:spPr>
            <a:xfrm>
              <a:off x="6009939" y="1280159"/>
              <a:ext cx="864197" cy="8641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5" name="Shape 2382">
              <a:extLst>
                <a:ext uri="{FF2B5EF4-FFF2-40B4-BE49-F238E27FC236}">
                  <a16:creationId xmlns:a16="http://schemas.microsoft.com/office/drawing/2014/main" id="{5061622A-E5B6-4F82-9D7D-2FEF02327B15}"/>
                </a:ext>
              </a:extLst>
            </p:cNvPr>
            <p:cNvSpPr/>
            <p:nvPr/>
          </p:nvSpPr>
          <p:spPr>
            <a:xfrm>
              <a:off x="6253866" y="1583968"/>
              <a:ext cx="376342" cy="256577"/>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grpSp>
      <p:grpSp>
        <p:nvGrpSpPr>
          <p:cNvPr id="69" name="Group 68">
            <a:extLst>
              <a:ext uri="{FF2B5EF4-FFF2-40B4-BE49-F238E27FC236}">
                <a16:creationId xmlns:a16="http://schemas.microsoft.com/office/drawing/2014/main" id="{389C12B6-A5FC-4C97-88FE-94656503878B}"/>
              </a:ext>
            </a:extLst>
          </p:cNvPr>
          <p:cNvGrpSpPr>
            <a:grpSpLocks noChangeAspect="1"/>
          </p:cNvGrpSpPr>
          <p:nvPr/>
        </p:nvGrpSpPr>
        <p:grpSpPr>
          <a:xfrm>
            <a:off x="6233773" y="1927301"/>
            <a:ext cx="640080" cy="640080"/>
            <a:chOff x="6009939" y="1280159"/>
            <a:chExt cx="864197" cy="864197"/>
          </a:xfrm>
        </p:grpSpPr>
        <p:sp>
          <p:nvSpPr>
            <p:cNvPr id="73" name="Oval 72">
              <a:extLst>
                <a:ext uri="{FF2B5EF4-FFF2-40B4-BE49-F238E27FC236}">
                  <a16:creationId xmlns:a16="http://schemas.microsoft.com/office/drawing/2014/main" id="{AB5CCB08-7BE2-432B-A4DD-837057C047A5}"/>
                </a:ext>
              </a:extLst>
            </p:cNvPr>
            <p:cNvSpPr/>
            <p:nvPr/>
          </p:nvSpPr>
          <p:spPr>
            <a:xfrm>
              <a:off x="6009939" y="1280159"/>
              <a:ext cx="864197" cy="8641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74" name="Shape 2382">
              <a:extLst>
                <a:ext uri="{FF2B5EF4-FFF2-40B4-BE49-F238E27FC236}">
                  <a16:creationId xmlns:a16="http://schemas.microsoft.com/office/drawing/2014/main" id="{FCD7E57C-5200-4FF4-B00A-D32B9C0BACBD}"/>
                </a:ext>
              </a:extLst>
            </p:cNvPr>
            <p:cNvSpPr/>
            <p:nvPr/>
          </p:nvSpPr>
          <p:spPr>
            <a:xfrm>
              <a:off x="6253866" y="1583968"/>
              <a:ext cx="376342" cy="256577"/>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grpSp>
      <p:grpSp>
        <p:nvGrpSpPr>
          <p:cNvPr id="167" name="Group 166">
            <a:extLst>
              <a:ext uri="{FF2B5EF4-FFF2-40B4-BE49-F238E27FC236}">
                <a16:creationId xmlns:a16="http://schemas.microsoft.com/office/drawing/2014/main" id="{D7AD7FE2-234D-4AA0-BF37-7ED0584EBBBD}"/>
              </a:ext>
            </a:extLst>
          </p:cNvPr>
          <p:cNvGrpSpPr>
            <a:grpSpLocks noChangeAspect="1"/>
          </p:cNvGrpSpPr>
          <p:nvPr/>
        </p:nvGrpSpPr>
        <p:grpSpPr>
          <a:xfrm>
            <a:off x="451157" y="2814433"/>
            <a:ext cx="640080" cy="640080"/>
            <a:chOff x="6009939" y="1280159"/>
            <a:chExt cx="864197" cy="864197"/>
          </a:xfrm>
        </p:grpSpPr>
        <p:sp>
          <p:nvSpPr>
            <p:cNvPr id="171" name="Oval 170">
              <a:extLst>
                <a:ext uri="{FF2B5EF4-FFF2-40B4-BE49-F238E27FC236}">
                  <a16:creationId xmlns:a16="http://schemas.microsoft.com/office/drawing/2014/main" id="{45B49284-FFD8-4D4D-84ED-018BA595BDC1}"/>
                </a:ext>
              </a:extLst>
            </p:cNvPr>
            <p:cNvSpPr/>
            <p:nvPr/>
          </p:nvSpPr>
          <p:spPr>
            <a:xfrm>
              <a:off x="6009939" y="1280159"/>
              <a:ext cx="864197" cy="8641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1</a:t>
              </a:r>
            </a:p>
          </p:txBody>
        </p:sp>
        <p:sp>
          <p:nvSpPr>
            <p:cNvPr id="172" name="Shape 2382">
              <a:extLst>
                <a:ext uri="{FF2B5EF4-FFF2-40B4-BE49-F238E27FC236}">
                  <a16:creationId xmlns:a16="http://schemas.microsoft.com/office/drawing/2014/main" id="{035A019D-B6AD-4D2C-8F6D-A5647DF7F683}"/>
                </a:ext>
              </a:extLst>
            </p:cNvPr>
            <p:cNvSpPr/>
            <p:nvPr/>
          </p:nvSpPr>
          <p:spPr>
            <a:xfrm>
              <a:off x="6253866" y="1583968"/>
              <a:ext cx="376342" cy="256577"/>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grpSp>
      <p:sp>
        <p:nvSpPr>
          <p:cNvPr id="170" name="TextBox 169">
            <a:extLst>
              <a:ext uri="{FF2B5EF4-FFF2-40B4-BE49-F238E27FC236}">
                <a16:creationId xmlns:a16="http://schemas.microsoft.com/office/drawing/2014/main" id="{D5A1C8B2-65F4-403D-AAC2-EA0CCE05FB1A}"/>
              </a:ext>
            </a:extLst>
          </p:cNvPr>
          <p:cNvSpPr txBox="1"/>
          <p:nvPr/>
        </p:nvSpPr>
        <p:spPr>
          <a:xfrm>
            <a:off x="1240949" y="2830907"/>
            <a:ext cx="4629187" cy="1407373"/>
          </a:xfrm>
          <a:prstGeom prst="rect">
            <a:avLst/>
          </a:prstGeom>
          <a:noFill/>
        </p:spPr>
        <p:txBody>
          <a:bodyPr wrap="square" lIns="0" tIns="0" rIns="0" bIns="0" rtlCol="0">
            <a:spAutoFit/>
          </a:bodyPr>
          <a:lstStyle/>
          <a:p>
            <a:pPr>
              <a:lnSpc>
                <a:spcPct val="120000"/>
              </a:lnSpc>
            </a:pPr>
            <a:r>
              <a:rPr lang="en-US" sz="1550" dirty="0">
                <a:solidFill>
                  <a:schemeClr val="bg1"/>
                </a:solidFill>
                <a:latin typeface="Arial" panose="020B0604020202020204" pitchFamily="34" charset="0"/>
                <a:ea typeface="Source Sans Pro Light" panose="020B0403030403020204" pitchFamily="34" charset="0"/>
                <a:cs typeface="Arial" panose="020B0604020202020204" pitchFamily="34" charset="0"/>
              </a:rPr>
              <a:t>We recommend female wrestlers compete at </a:t>
            </a:r>
            <a:br>
              <a:rPr lang="en-US" sz="1550" dirty="0">
                <a:solidFill>
                  <a:schemeClr val="bg1"/>
                </a:solidFill>
                <a:latin typeface="Arial" panose="020B0604020202020204" pitchFamily="34" charset="0"/>
                <a:ea typeface="Source Sans Pro Light" panose="020B0403030403020204" pitchFamily="34" charset="0"/>
                <a:cs typeface="Arial" panose="020B0604020202020204" pitchFamily="34" charset="0"/>
              </a:rPr>
            </a:br>
            <a:r>
              <a:rPr lang="en-US" sz="1550" dirty="0">
                <a:solidFill>
                  <a:schemeClr val="bg1"/>
                </a:solidFill>
                <a:latin typeface="Arial" panose="020B0604020202020204" pitchFamily="34" charset="0"/>
                <a:ea typeface="Source Sans Pro Light" panose="020B0403030403020204" pitchFamily="34" charset="0"/>
                <a:cs typeface="Arial" panose="020B0604020202020204" pitchFamily="34" charset="0"/>
              </a:rPr>
              <a:t>a healthy weight that can be maintained with minimal weight cycling and that avoids menstrual cycle disruptions and minimizes the risk of broader health concerns.</a:t>
            </a:r>
          </a:p>
        </p:txBody>
      </p:sp>
      <p:sp>
        <p:nvSpPr>
          <p:cNvPr id="4" name="TextBox 3">
            <a:extLst>
              <a:ext uri="{FF2B5EF4-FFF2-40B4-BE49-F238E27FC236}">
                <a16:creationId xmlns:a16="http://schemas.microsoft.com/office/drawing/2014/main" id="{517BBCC5-4E6D-B48E-CD51-A7FDE6B1A885}"/>
              </a:ext>
            </a:extLst>
          </p:cNvPr>
          <p:cNvSpPr txBox="1"/>
          <p:nvPr/>
        </p:nvSpPr>
        <p:spPr>
          <a:xfrm>
            <a:off x="414338" y="300076"/>
            <a:ext cx="5929312" cy="630942"/>
          </a:xfrm>
          <a:prstGeom prst="rect">
            <a:avLst/>
          </a:prstGeom>
          <a:noFill/>
        </p:spPr>
        <p:txBody>
          <a:bodyPr wrap="square" rtlCol="0">
            <a:spAutoFit/>
          </a:bodyPr>
          <a:lstStyle/>
          <a:p>
            <a:r>
              <a:rPr lang="en-US" sz="3500" b="1" dirty="0">
                <a:solidFill>
                  <a:schemeClr val="accent3">
                    <a:lumMod val="90000"/>
                    <a:lumOff val="10000"/>
                  </a:schemeClr>
                </a:solidFill>
                <a:latin typeface="Arial" panose="020B0604020202020204" pitchFamily="34" charset="0"/>
                <a:cs typeface="Arial" panose="020B0604020202020204" pitchFamily="34" charset="0"/>
              </a:rPr>
              <a:t>Major Recommendations</a:t>
            </a:r>
          </a:p>
        </p:txBody>
      </p:sp>
      <p:sp>
        <p:nvSpPr>
          <p:cNvPr id="12" name="TextBox 11">
            <a:extLst>
              <a:ext uri="{FF2B5EF4-FFF2-40B4-BE49-F238E27FC236}">
                <a16:creationId xmlns:a16="http://schemas.microsoft.com/office/drawing/2014/main" id="{BC30DEB6-538B-CD18-A9CF-E26DF333F0E7}"/>
              </a:ext>
            </a:extLst>
          </p:cNvPr>
          <p:cNvSpPr txBox="1"/>
          <p:nvPr/>
        </p:nvSpPr>
        <p:spPr>
          <a:xfrm>
            <a:off x="414337" y="1003811"/>
            <a:ext cx="5460371" cy="1563570"/>
          </a:xfrm>
          <a:prstGeom prst="rect">
            <a:avLst/>
          </a:prstGeom>
          <a:noFill/>
        </p:spPr>
        <p:txBody>
          <a:bodyPr wrap="square" rtlCol="0">
            <a:spAutoFit/>
          </a:bodyPr>
          <a:lstStyle/>
          <a:p>
            <a:pPr>
              <a:lnSpc>
                <a:spcPct val="114000"/>
              </a:lnSpc>
            </a:pPr>
            <a:r>
              <a:rPr lang="en-US" sz="1700" b="1" dirty="0">
                <a:solidFill>
                  <a:schemeClr val="bg1"/>
                </a:solidFill>
                <a:latin typeface="Arial" panose="020B0604020202020204" pitchFamily="34" charset="0"/>
                <a:cs typeface="Arial" panose="020B0604020202020204" pitchFamily="34" charset="0"/>
              </a:rPr>
              <a:t>These recommendations reflect the writing team’s expert opinion, based on the limited available data and our clinical evaluations of female wrestlers. These recommendations must be revisited as more data become available.</a:t>
            </a:r>
          </a:p>
        </p:txBody>
      </p:sp>
      <p:sp>
        <p:nvSpPr>
          <p:cNvPr id="15" name="TextBox 14">
            <a:extLst>
              <a:ext uri="{FF2B5EF4-FFF2-40B4-BE49-F238E27FC236}">
                <a16:creationId xmlns:a16="http://schemas.microsoft.com/office/drawing/2014/main" id="{62DDF70C-D34D-3D91-CC2E-3A4EF7F9C9E9}"/>
              </a:ext>
            </a:extLst>
          </p:cNvPr>
          <p:cNvSpPr txBox="1"/>
          <p:nvPr/>
        </p:nvSpPr>
        <p:spPr>
          <a:xfrm>
            <a:off x="1240950" y="4512731"/>
            <a:ext cx="4629186" cy="1691040"/>
          </a:xfrm>
          <a:prstGeom prst="rect">
            <a:avLst/>
          </a:prstGeom>
          <a:noFill/>
        </p:spPr>
        <p:txBody>
          <a:bodyPr wrap="square" lIns="0" tIns="0" rIns="0" bIns="0" rtlCol="0">
            <a:spAutoFit/>
          </a:bodyPr>
          <a:lstStyle/>
          <a:p>
            <a:pPr>
              <a:lnSpc>
                <a:spcPct val="120000"/>
              </a:lnSpc>
            </a:pPr>
            <a:r>
              <a:rPr lang="en-US" sz="1550" dirty="0">
                <a:solidFill>
                  <a:schemeClr val="bg1"/>
                </a:solidFill>
                <a:latin typeface="Arial" panose="020B0604020202020204" pitchFamily="34" charset="0"/>
                <a:ea typeface="Source Sans Pro Light" panose="020B0403030403020204" pitchFamily="34" charset="0"/>
                <a:cs typeface="Arial" panose="020B0604020202020204" pitchFamily="34" charset="0"/>
              </a:rPr>
              <a:t>For wrestling, healthy weight will be determined by establishing a %BF threshold that precludes extreme degrees of leanness and excessive weight loss. %BF thresholds for MWW determination may vary by athlete, but the 12% minimum is too low and should be revised upward to 18% to 20%.</a:t>
            </a:r>
          </a:p>
        </p:txBody>
      </p:sp>
      <p:grpSp>
        <p:nvGrpSpPr>
          <p:cNvPr id="16" name="Group 15">
            <a:extLst>
              <a:ext uri="{FF2B5EF4-FFF2-40B4-BE49-F238E27FC236}">
                <a16:creationId xmlns:a16="http://schemas.microsoft.com/office/drawing/2014/main" id="{C977BC6B-6013-03C2-D85E-E7D420235190}"/>
              </a:ext>
            </a:extLst>
          </p:cNvPr>
          <p:cNvGrpSpPr>
            <a:grpSpLocks noChangeAspect="1"/>
          </p:cNvGrpSpPr>
          <p:nvPr/>
        </p:nvGrpSpPr>
        <p:grpSpPr>
          <a:xfrm>
            <a:off x="451157" y="4489707"/>
            <a:ext cx="640080" cy="640080"/>
            <a:chOff x="6009939" y="1280159"/>
            <a:chExt cx="864197" cy="864197"/>
          </a:xfrm>
        </p:grpSpPr>
        <p:sp>
          <p:nvSpPr>
            <p:cNvPr id="17" name="Oval 16">
              <a:extLst>
                <a:ext uri="{FF2B5EF4-FFF2-40B4-BE49-F238E27FC236}">
                  <a16:creationId xmlns:a16="http://schemas.microsoft.com/office/drawing/2014/main" id="{7F54DB19-FE51-B117-C7D4-727F58CAC71E}"/>
                </a:ext>
              </a:extLst>
            </p:cNvPr>
            <p:cNvSpPr/>
            <p:nvPr/>
          </p:nvSpPr>
          <p:spPr>
            <a:xfrm>
              <a:off x="6009939" y="1280159"/>
              <a:ext cx="864197" cy="8641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1</a:t>
              </a:r>
            </a:p>
          </p:txBody>
        </p:sp>
        <p:sp>
          <p:nvSpPr>
            <p:cNvPr id="18" name="Shape 2382">
              <a:extLst>
                <a:ext uri="{FF2B5EF4-FFF2-40B4-BE49-F238E27FC236}">
                  <a16:creationId xmlns:a16="http://schemas.microsoft.com/office/drawing/2014/main" id="{B2A834C3-A5F8-FF8E-DD9B-771F297BCD0B}"/>
                </a:ext>
              </a:extLst>
            </p:cNvPr>
            <p:cNvSpPr/>
            <p:nvPr/>
          </p:nvSpPr>
          <p:spPr>
            <a:xfrm>
              <a:off x="6253866" y="1583968"/>
              <a:ext cx="376342" cy="256577"/>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grpSp>
      <p:sp>
        <p:nvSpPr>
          <p:cNvPr id="23" name="TextBox 22">
            <a:extLst>
              <a:ext uri="{FF2B5EF4-FFF2-40B4-BE49-F238E27FC236}">
                <a16:creationId xmlns:a16="http://schemas.microsoft.com/office/drawing/2014/main" id="{E19243D0-3184-A2CA-7EF6-A16FCE0E6090}"/>
              </a:ext>
            </a:extLst>
          </p:cNvPr>
          <p:cNvSpPr txBox="1"/>
          <p:nvPr/>
        </p:nvSpPr>
        <p:spPr>
          <a:xfrm>
            <a:off x="7066616" y="1947601"/>
            <a:ext cx="4745311" cy="1407373"/>
          </a:xfrm>
          <a:prstGeom prst="rect">
            <a:avLst/>
          </a:prstGeom>
          <a:noFill/>
        </p:spPr>
        <p:txBody>
          <a:bodyPr wrap="square" lIns="0" tIns="0" rIns="0" bIns="0" rtlCol="0">
            <a:spAutoFit/>
          </a:bodyPr>
          <a:lstStyle/>
          <a:p>
            <a:pPr>
              <a:lnSpc>
                <a:spcPct val="120000"/>
              </a:lnSpc>
            </a:pPr>
            <a:r>
              <a:rPr lang="en-US" sz="1550" dirty="0">
                <a:solidFill>
                  <a:schemeClr val="bg1"/>
                </a:solidFill>
                <a:latin typeface="Arial" panose="020B0604020202020204" pitchFamily="34" charset="0"/>
                <a:ea typeface="Source Sans Pro Light" panose="020B0403030403020204" pitchFamily="34" charset="0"/>
                <a:cs typeface="Arial" panose="020B0604020202020204" pitchFamily="34" charset="0"/>
              </a:rPr>
              <a:t>Female wrestlers often train year-round, as such, we recommend competing in a weight class closer to their natural body weight and that low %BF be deemphasized as a training goal, as others have recently recommended for preventing REDs (61).</a:t>
            </a:r>
          </a:p>
        </p:txBody>
      </p:sp>
      <p:sp>
        <p:nvSpPr>
          <p:cNvPr id="24" name="TextBox 23">
            <a:extLst>
              <a:ext uri="{FF2B5EF4-FFF2-40B4-BE49-F238E27FC236}">
                <a16:creationId xmlns:a16="http://schemas.microsoft.com/office/drawing/2014/main" id="{99D2B653-28F6-8C99-9A74-CFA9392F06E3}"/>
              </a:ext>
            </a:extLst>
          </p:cNvPr>
          <p:cNvSpPr txBox="1"/>
          <p:nvPr/>
        </p:nvSpPr>
        <p:spPr>
          <a:xfrm>
            <a:off x="7049373" y="318681"/>
            <a:ext cx="4745312" cy="1407373"/>
          </a:xfrm>
          <a:prstGeom prst="rect">
            <a:avLst/>
          </a:prstGeom>
          <a:noFill/>
        </p:spPr>
        <p:txBody>
          <a:bodyPr wrap="square" lIns="0" tIns="0" rIns="0" bIns="0" rtlCol="0">
            <a:spAutoFit/>
          </a:bodyPr>
          <a:lstStyle/>
          <a:p>
            <a:pPr>
              <a:lnSpc>
                <a:spcPct val="120000"/>
              </a:lnSpc>
            </a:pPr>
            <a:r>
              <a:rPr lang="en-US" sz="1550" dirty="0">
                <a:solidFill>
                  <a:schemeClr val="bg1"/>
                </a:solidFill>
                <a:latin typeface="Arial" panose="020B0604020202020204" pitchFamily="34" charset="0"/>
                <a:ea typeface="Source Sans Pro Light" panose="020B0403030403020204" pitchFamily="34" charset="0"/>
                <a:cs typeface="Arial" panose="020B0604020202020204" pitchFamily="34" charset="0"/>
              </a:rPr>
              <a:t>Weight cycling and restrictive eating should be avoided as the health effects could be severe and long lasting. Likewise, intentional dehydration should be avoided or limited to no more than a 2% to 3% reduction in body weight.</a:t>
            </a:r>
          </a:p>
        </p:txBody>
      </p:sp>
      <p:sp>
        <p:nvSpPr>
          <p:cNvPr id="25" name="TextBox 24">
            <a:extLst>
              <a:ext uri="{FF2B5EF4-FFF2-40B4-BE49-F238E27FC236}">
                <a16:creationId xmlns:a16="http://schemas.microsoft.com/office/drawing/2014/main" id="{CE6073C0-9DAF-261C-5053-F33990C6E124}"/>
              </a:ext>
            </a:extLst>
          </p:cNvPr>
          <p:cNvSpPr txBox="1"/>
          <p:nvPr/>
        </p:nvSpPr>
        <p:spPr>
          <a:xfrm>
            <a:off x="7023718" y="3607550"/>
            <a:ext cx="4745311" cy="1979837"/>
          </a:xfrm>
          <a:prstGeom prst="rect">
            <a:avLst/>
          </a:prstGeom>
          <a:noFill/>
        </p:spPr>
        <p:txBody>
          <a:bodyPr wrap="square" lIns="0" tIns="0" rIns="0" bIns="0" rtlCol="0">
            <a:spAutoFit/>
          </a:bodyPr>
          <a:lstStyle/>
          <a:p>
            <a:pPr>
              <a:lnSpc>
                <a:spcPct val="120000"/>
              </a:lnSpc>
            </a:pPr>
            <a:r>
              <a:rPr lang="en-US" sz="1550" dirty="0">
                <a:solidFill>
                  <a:schemeClr val="bg1"/>
                </a:solidFill>
                <a:latin typeface="Arial" panose="020B0604020202020204" pitchFamily="34" charset="0"/>
                <a:ea typeface="Source Sans Pro Light" panose="020B0403030403020204" pitchFamily="34" charset="0"/>
                <a:cs typeface="Arial" panose="020B0604020202020204" pitchFamily="34" charset="0"/>
              </a:rPr>
              <a:t>Additional research and clinical evaluations on female wrestlers are needed. Existing studies are limited and modest in size, may include technical and biological errors in assessment, combine highly fit and pre- or off-season competitors, and make untested assumptions when compared to the studies on male counterparts. </a:t>
            </a:r>
          </a:p>
        </p:txBody>
      </p:sp>
      <p:grpSp>
        <p:nvGrpSpPr>
          <p:cNvPr id="26" name="Group 25">
            <a:extLst>
              <a:ext uri="{FF2B5EF4-FFF2-40B4-BE49-F238E27FC236}">
                <a16:creationId xmlns:a16="http://schemas.microsoft.com/office/drawing/2014/main" id="{6D71DC56-FD7E-852C-CB08-666D5F3E7818}"/>
              </a:ext>
            </a:extLst>
          </p:cNvPr>
          <p:cNvGrpSpPr>
            <a:grpSpLocks noChangeAspect="1"/>
          </p:cNvGrpSpPr>
          <p:nvPr/>
        </p:nvGrpSpPr>
        <p:grpSpPr>
          <a:xfrm>
            <a:off x="6252634" y="3632567"/>
            <a:ext cx="640080" cy="640080"/>
            <a:chOff x="6009939" y="1280159"/>
            <a:chExt cx="864197" cy="864197"/>
          </a:xfrm>
        </p:grpSpPr>
        <p:sp>
          <p:nvSpPr>
            <p:cNvPr id="27" name="Oval 26">
              <a:extLst>
                <a:ext uri="{FF2B5EF4-FFF2-40B4-BE49-F238E27FC236}">
                  <a16:creationId xmlns:a16="http://schemas.microsoft.com/office/drawing/2014/main" id="{D94A9661-0886-8B67-82BF-287BC8EA9087}"/>
                </a:ext>
              </a:extLst>
            </p:cNvPr>
            <p:cNvSpPr/>
            <p:nvPr/>
          </p:nvSpPr>
          <p:spPr>
            <a:xfrm>
              <a:off x="6009939" y="1280159"/>
              <a:ext cx="864197" cy="8641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Shape 2382">
              <a:extLst>
                <a:ext uri="{FF2B5EF4-FFF2-40B4-BE49-F238E27FC236}">
                  <a16:creationId xmlns:a16="http://schemas.microsoft.com/office/drawing/2014/main" id="{CBD6D45F-4799-AB4D-5BAD-B52BA085E788}"/>
                </a:ext>
              </a:extLst>
            </p:cNvPr>
            <p:cNvSpPr/>
            <p:nvPr/>
          </p:nvSpPr>
          <p:spPr>
            <a:xfrm>
              <a:off x="6253866" y="1583968"/>
              <a:ext cx="376342" cy="256577"/>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grpSp>
      <p:pic>
        <p:nvPicPr>
          <p:cNvPr id="7" name="Picture 6">
            <a:extLst>
              <a:ext uri="{FF2B5EF4-FFF2-40B4-BE49-F238E27FC236}">
                <a16:creationId xmlns:a16="http://schemas.microsoft.com/office/drawing/2014/main" id="{126AED41-2B87-0161-0C7C-6B8DF7BFE5F3}"/>
              </a:ext>
            </a:extLst>
          </p:cNvPr>
          <p:cNvPicPr>
            <a:picLocks noChangeAspect="1"/>
          </p:cNvPicPr>
          <p:nvPr/>
        </p:nvPicPr>
        <p:blipFill>
          <a:blip r:embed="rId2"/>
          <a:stretch>
            <a:fillRect/>
          </a:stretch>
        </p:blipFill>
        <p:spPr>
          <a:xfrm>
            <a:off x="6233432" y="5739631"/>
            <a:ext cx="640135" cy="640135"/>
          </a:xfrm>
          <a:prstGeom prst="rect">
            <a:avLst/>
          </a:prstGeom>
        </p:spPr>
      </p:pic>
      <p:sp>
        <p:nvSpPr>
          <p:cNvPr id="8" name="TextBox 7">
            <a:extLst>
              <a:ext uri="{FF2B5EF4-FFF2-40B4-BE49-F238E27FC236}">
                <a16:creationId xmlns:a16="http://schemas.microsoft.com/office/drawing/2014/main" id="{83A46D2E-61FD-32AE-2A0D-42080E44035F}"/>
              </a:ext>
            </a:extLst>
          </p:cNvPr>
          <p:cNvSpPr txBox="1"/>
          <p:nvPr/>
        </p:nvSpPr>
        <p:spPr>
          <a:xfrm>
            <a:off x="7050172" y="5751393"/>
            <a:ext cx="4745312" cy="1118640"/>
          </a:xfrm>
          <a:prstGeom prst="rect">
            <a:avLst/>
          </a:prstGeom>
          <a:noFill/>
        </p:spPr>
        <p:txBody>
          <a:bodyPr wrap="square" lIns="0" tIns="0" rIns="0" bIns="0" rtlCol="0">
            <a:spAutoFit/>
          </a:bodyPr>
          <a:lstStyle/>
          <a:p>
            <a:pPr>
              <a:lnSpc>
                <a:spcPct val="120000"/>
              </a:lnSpc>
            </a:pPr>
            <a:r>
              <a:rPr lang="en-US" sz="1550" dirty="0">
                <a:solidFill>
                  <a:schemeClr val="bg1"/>
                </a:solidFill>
                <a:latin typeface="Arial" panose="020B0604020202020204" pitchFamily="34" charset="0"/>
                <a:ea typeface="Source Sans Pro Light" panose="020B0403030403020204" pitchFamily="34" charset="0"/>
                <a:cs typeface="Arial" panose="020B0604020202020204" pitchFamily="34" charset="0"/>
              </a:rPr>
              <a:t>If a female’s natural body fat is 12% or below a revised standard, they would be not disqualified from competing but would not be able to reduce to a lower weight class. </a:t>
            </a:r>
          </a:p>
        </p:txBody>
      </p:sp>
    </p:spTree>
    <p:extLst>
      <p:ext uri="{BB962C8B-B14F-4D97-AF65-F5344CB8AC3E}">
        <p14:creationId xmlns:p14="http://schemas.microsoft.com/office/powerpoint/2010/main" val="3709511429"/>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4088" y="0"/>
            <a:ext cx="2706333"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212336" y="476766"/>
            <a:ext cx="2466001" cy="290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a:lnSpc>
                <a:spcPct val="110000"/>
              </a:lnSpc>
            </a:pPr>
            <a:r>
              <a:rPr lang="en-US" sz="2400" b="1" dirty="0">
                <a:solidFill>
                  <a:schemeClr val="bg1"/>
                </a:solidFill>
                <a:effectLst/>
                <a:latin typeface="Arial" panose="020B0604020202020204" pitchFamily="34" charset="0"/>
                <a:cs typeface="Arial" panose="020B0604020202020204" pitchFamily="34" charset="0"/>
              </a:rPr>
              <a:t>Specific Research Questions Proposed </a:t>
            </a:r>
          </a:p>
          <a:p>
            <a:pPr>
              <a:lnSpc>
                <a:spcPct val="110000"/>
              </a:lnSpc>
            </a:pPr>
            <a:r>
              <a:rPr lang="en-US" sz="2400" b="1" dirty="0">
                <a:solidFill>
                  <a:schemeClr val="bg1"/>
                </a:solidFill>
                <a:effectLst/>
                <a:latin typeface="Arial" panose="020B0604020202020204" pitchFamily="34" charset="0"/>
                <a:cs typeface="Arial" panose="020B0604020202020204" pitchFamily="34" charset="0"/>
              </a:rPr>
              <a:t>by This Contemporary Issue</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b="1" smtClean="0">
                <a:solidFill>
                  <a:schemeClr val="bg1"/>
                </a:solidFill>
                <a:latin typeface="Arial" panose="020B0604020202020204" pitchFamily="34" charset="0"/>
                <a:cs typeface="Arial" panose="020B0604020202020204" pitchFamily="34" charset="0"/>
              </a:rPr>
              <a:pPr algn="ctr"/>
              <a:t>11</a:t>
            </a:fld>
            <a:endParaRPr lang="en-US" sz="12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a16="http://schemas.microsoft.com/office/drawing/2014/main" id="{FE3425D8-0AC1-ECA1-CDFC-F591E6537718}"/>
              </a:ext>
            </a:extLst>
          </p:cNvPr>
          <p:cNvSpPr/>
          <p:nvPr/>
        </p:nvSpPr>
        <p:spPr>
          <a:xfrm>
            <a:off x="10401300" y="6200775"/>
            <a:ext cx="1797632" cy="657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3CD009E-D7AA-7EFA-92AF-1DDEB6E611F9}"/>
              </a:ext>
            </a:extLst>
          </p:cNvPr>
          <p:cNvPicPr>
            <a:picLocks noChangeAspect="1"/>
          </p:cNvPicPr>
          <p:nvPr/>
        </p:nvPicPr>
        <p:blipFill>
          <a:blip r:embed="rId3"/>
          <a:stretch>
            <a:fillRect/>
          </a:stretch>
        </p:blipFill>
        <p:spPr>
          <a:xfrm>
            <a:off x="2760306" y="256631"/>
            <a:ext cx="8748544" cy="6400800"/>
          </a:xfrm>
          <a:prstGeom prst="rect">
            <a:avLst/>
          </a:prstGeom>
        </p:spPr>
      </p:pic>
    </p:spTree>
    <p:extLst>
      <p:ext uri="{BB962C8B-B14F-4D97-AF65-F5344CB8AC3E}">
        <p14:creationId xmlns:p14="http://schemas.microsoft.com/office/powerpoint/2010/main" val="4013329164"/>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b="1" smtClean="0">
                <a:latin typeface="Arial" panose="020B0604020202020204" pitchFamily="34" charset="0"/>
                <a:cs typeface="Arial" panose="020B0604020202020204" pitchFamily="34" charset="0"/>
              </a:rPr>
              <a:t>12</a:t>
            </a:fld>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9D2498-EF40-A6A0-2A02-BF1E7F65E6E4}"/>
              </a:ext>
            </a:extLst>
          </p:cNvPr>
          <p:cNvSpPr txBox="1"/>
          <p:nvPr/>
        </p:nvSpPr>
        <p:spPr>
          <a:xfrm>
            <a:off x="723481" y="532563"/>
            <a:ext cx="10430189" cy="5555367"/>
          </a:xfrm>
          <a:prstGeom prst="rect">
            <a:avLst/>
          </a:prstGeom>
          <a:noFill/>
        </p:spPr>
        <p:txBody>
          <a:bodyPr wrap="square" rtlCol="0">
            <a:spAutoFit/>
          </a:bodyPr>
          <a:lstStyle/>
          <a:p>
            <a:r>
              <a:rPr lang="en-US" sz="2800" b="1" dirty="0">
                <a:latin typeface="Arial" panose="020B0604020202020204" pitchFamily="34" charset="0"/>
                <a:ea typeface="+mn-lt"/>
                <a:cs typeface="Arial" panose="020B0604020202020204" pitchFamily="34" charset="0"/>
              </a:rPr>
              <a:t>Acknowledgements</a:t>
            </a:r>
          </a:p>
          <a:p>
            <a:endParaRPr lang="en-US" sz="1200" b="1" dirty="0">
              <a:latin typeface="Arial" panose="020B0604020202020204" pitchFamily="34" charset="0"/>
              <a:ea typeface="+mn-lt"/>
              <a:cs typeface="Arial" panose="020B0604020202020204" pitchFamily="34" charset="0"/>
            </a:endParaRPr>
          </a:p>
          <a:p>
            <a:r>
              <a:rPr lang="en-US" sz="1800" dirty="0">
                <a:solidFill>
                  <a:srgbClr val="201F1E"/>
                </a:solidFill>
                <a:effectLst/>
                <a:latin typeface="Arial" panose="020B0604020202020204" pitchFamily="34" charset="0"/>
                <a:cs typeface="Arial" panose="020B0604020202020204" pitchFamily="34" charset="0"/>
              </a:rPr>
              <a:t>This slide deck was prepared by the ACSM Evidence-Based Practice Committee in collaboration with the authors.</a:t>
            </a:r>
          </a:p>
          <a:p>
            <a:endParaRPr lang="en-US" dirty="0">
              <a:solidFill>
                <a:srgbClr val="201F1E"/>
              </a:solidFill>
              <a:latin typeface="Calibri" panose="020F0502020204030204" pitchFamily="34" charset="0"/>
              <a:ea typeface="+mn-lt"/>
              <a:cs typeface="Arial" panose="020B0604020202020204" pitchFamily="34" charset="0"/>
            </a:endParaRP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Peter T. Katzmarzyk, Ph.D., FACSM</a:t>
            </a:r>
            <a:endParaRPr lang="en-US" sz="1400" kern="1200" dirty="0">
              <a:solidFill>
                <a:srgbClr val="201F1E"/>
              </a:solidFill>
              <a:latin typeface="Arial" panose="020B0604020202020204" pitchFamily="34" charset="0"/>
              <a:ea typeface="+mn-lt"/>
              <a:cs typeface="Arial" panose="020B0604020202020204" pitchFamily="34" charset="0"/>
            </a:endParaRP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James Patrick MacDonald, M.D., M.P.H. FACSM</a:t>
            </a:r>
          </a:p>
          <a:p>
            <a:pPr defTabSz="740664">
              <a:spcAft>
                <a:spcPts val="600"/>
              </a:spcAft>
            </a:pPr>
            <a:r>
              <a:rPr lang="de-DE" sz="1400" kern="1200" dirty="0">
                <a:solidFill>
                  <a:schemeClr val="tx1"/>
                </a:solidFill>
                <a:latin typeface="Arial" panose="020B0604020202020204" pitchFamily="34" charset="0"/>
                <a:cs typeface="Arial" panose="020B0604020202020204" pitchFamily="34" charset="0"/>
              </a:rPr>
              <a:t>Christan E. Behrens, Jr., PhD</a:t>
            </a: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Hayley V. MacDonald, Ph.D.</a:t>
            </a:r>
            <a:endParaRPr lang="de-DE" sz="1400" kern="1200" dirty="0">
              <a:solidFill>
                <a:schemeClr val="tx1"/>
              </a:solidFill>
              <a:latin typeface="Arial" panose="020B0604020202020204" pitchFamily="34" charset="0"/>
              <a:cs typeface="Arial" panose="020B0604020202020204" pitchFamily="34" charset="0"/>
            </a:endParaRP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Christina Anne Day</a:t>
            </a: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Dawn Podulka Coe, Ph.D., FACSM</a:t>
            </a: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Mary P. Miles, Ph.D., FACSM</a:t>
            </a:r>
          </a:p>
          <a:p>
            <a:pPr defTabSz="740664">
              <a:spcAft>
                <a:spcPts val="600"/>
              </a:spcAft>
            </a:pPr>
            <a:r>
              <a:rPr lang="it-IT" sz="1400" kern="1200" dirty="0">
                <a:solidFill>
                  <a:schemeClr val="tx1"/>
                </a:solidFill>
                <a:latin typeface="Arial" panose="020B0604020202020204" pitchFamily="34" charset="0"/>
                <a:cs typeface="Arial" panose="020B0604020202020204" pitchFamily="34" charset="0"/>
              </a:rPr>
              <a:t>Terry L. Nicola, M.D., FACSM</a:t>
            </a:r>
            <a:endParaRPr lang="en-US" sz="1400" kern="1200" dirty="0">
              <a:solidFill>
                <a:schemeClr val="tx1"/>
              </a:solidFill>
              <a:latin typeface="Arial" panose="020B0604020202020204" pitchFamily="34" charset="0"/>
              <a:cs typeface="Arial" panose="020B0604020202020204" pitchFamily="34" charset="0"/>
            </a:endParaRP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Bridget A. Peters, DO, PhD</a:t>
            </a: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Adrienne Wald, EdD</a:t>
            </a: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Melicia C. Whitt-Glover, Ph.D., FACSM</a:t>
            </a: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John Willson</a:t>
            </a:r>
          </a:p>
          <a:p>
            <a:pPr defTabSz="740664">
              <a:spcAft>
                <a:spcPts val="600"/>
              </a:spcAft>
            </a:pPr>
            <a:r>
              <a:rPr lang="en-US" sz="1400" kern="1200" dirty="0">
                <a:solidFill>
                  <a:schemeClr val="tx1"/>
                </a:solidFill>
                <a:latin typeface="Arial" panose="020B0604020202020204" pitchFamily="34" charset="0"/>
                <a:cs typeface="Arial" panose="020B0604020202020204" pitchFamily="34" charset="0"/>
              </a:rPr>
              <a:t>Laura Young, PhD</a:t>
            </a:r>
            <a:endParaRPr lang="en-US" sz="1400" kern="1200" dirty="0">
              <a:solidFill>
                <a:srgbClr val="201F1E"/>
              </a:solidFill>
              <a:latin typeface="Arial" panose="020B0604020202020204" pitchFamily="34" charset="0"/>
              <a:ea typeface="+mn-lt"/>
              <a:cs typeface="Arial" panose="020B0604020202020204" pitchFamily="34" charset="0"/>
            </a:endParaRPr>
          </a:p>
          <a:p>
            <a:endParaRPr lang="en-US" sz="1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19710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b="1" smtClean="0">
                <a:latin typeface="Arial" panose="020B0604020202020204" pitchFamily="34" charset="0"/>
                <a:cs typeface="Arial" panose="020B0604020202020204" pitchFamily="34" charset="0"/>
              </a:rPr>
              <a:t>13</a:t>
            </a:fld>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9D2498-EF40-A6A0-2A02-BF1E7F65E6E4}"/>
              </a:ext>
            </a:extLst>
          </p:cNvPr>
          <p:cNvSpPr txBox="1"/>
          <p:nvPr/>
        </p:nvSpPr>
        <p:spPr>
          <a:xfrm>
            <a:off x="593558" y="240804"/>
            <a:ext cx="10917336" cy="6247864"/>
          </a:xfrm>
          <a:prstGeom prst="rect">
            <a:avLst/>
          </a:prstGeom>
          <a:noFill/>
        </p:spPr>
        <p:txBody>
          <a:bodyPr wrap="square" rtlCol="0">
            <a:spAutoFit/>
          </a:bodyPr>
          <a:lstStyle/>
          <a:p>
            <a:r>
              <a:rPr lang="en-US" sz="2800" b="1">
                <a:latin typeface="Arial" panose="020B0604020202020204" pitchFamily="34" charset="0"/>
                <a:ea typeface="+mn-lt"/>
                <a:cs typeface="Arial" panose="020B0604020202020204" pitchFamily="34" charset="0"/>
              </a:rPr>
              <a:t>References </a:t>
            </a:r>
            <a:endParaRPr lang="en-US" sz="1200" b="1">
              <a:latin typeface="Arial" panose="020B0604020202020204" pitchFamily="34" charset="0"/>
              <a:ea typeface="+mn-lt"/>
              <a:cs typeface="Arial" panose="020B0604020202020204" pitchFamily="34" charset="0"/>
            </a:endParaRPr>
          </a:p>
          <a:p>
            <a:endParaRPr lang="en-US" sz="1200" dirty="0">
              <a:effectLst/>
              <a:latin typeface="Helvetica" pitchFamily="2" charset="0"/>
            </a:endParaRPr>
          </a:p>
          <a:p>
            <a:r>
              <a:rPr lang="en-US" sz="1200" dirty="0">
                <a:effectLst/>
                <a:latin typeface="Arial" panose="020B0604020202020204" pitchFamily="34" charset="0"/>
                <a:cs typeface="Arial" panose="020B0604020202020204" pitchFamily="34" charset="0"/>
              </a:rPr>
              <a:t>1. American College of Sports Medicine. Position statement: weight loss in wrestlers. Med. Sci. Sports. 1976; 8:xi–xiii.</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2. Burke LM, Diet GD, Slater GJ, et al. ACSM consensus statement on weight loss in weight-category sports. Curr. Sports Med. Rep. 2021; 20:199–217.</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4. Centers for Disease Control and Prevention (CDC). Hyperthermia and dehydration-related deaths associated with intentional rapid weight loss in three collegiate wrestlers — North Carolina, Wisconsin, and Michigan, November–December 1997. MMWR Morb. Mortal. Wkly Rep. 1998; 47:105–8.</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5. Casa DJ, DeMartini JK, Bergeron MF, et al. National Athletic Trainers' association position statement: exertional heat illnesses. J. Athl. Train. 2015; 50: 986–1000.</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6. Racinais S, Alonso JM, Coutts AJ, et al. Consensus recommendations on training and competing in the heat. Br. J. Sports Med. 2015; 49:1164–73.</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7. Nattiv A, Loucks AB, Manore MM, et al. American College of Sports Medicine position stand: the female athlete triad. Med. Sci. Sports Exerc. 2007; 39:1867–82.</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8. Ackerman KE, Nazem T, Chapko D, et al. Bone microarchitecture is impaired in adolescent amenorrheic athletes compared with eumenorrheic athletes and nonathleteccontrols. J. Clin. Endocrinol. Metab. 2011; 96:123–3133.</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9. Barrack MT, Gibbs JC, De Souza MJ, et al. Higher incidence of bone stress injuries with increasing female athlete triad-related risk factors. Am. J. Sports Med. 2014; 42:949–58.</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10. Rickenlund A, Eriksson MJ, Schenck-Gustafsson K, et al. Amenorrhea in female athletes is associated with endothelial dysfunction and unfavorable lipid profile. J. Clin. Endocrinol. Metab. 2005; 90:1354–9.</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11. Mountjoy M, Ackerman KE, Bailey DM, et al. 2023 International Olympic Committee's (IOC) consensus statement on relative energy deficiency in sport (REDs). Br. J. Sports Med. 2023; 57:1073–97.</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12. Oppliger RA, Case HS, Horswill CA, et al. American College of Sports Medicine position stand. Weight loss in wrestlers. Med. Sci. Sports Exerc. 1996; 28:135–8. </a:t>
            </a:r>
          </a:p>
          <a:p>
            <a:endParaRPr lang="en-US" sz="1200" dirty="0">
              <a:effectLst/>
              <a:latin typeface="Helvetica" pitchFamily="2" charset="0"/>
            </a:endParaRPr>
          </a:p>
        </p:txBody>
      </p:sp>
    </p:spTree>
    <p:extLst>
      <p:ext uri="{BB962C8B-B14F-4D97-AF65-F5344CB8AC3E}">
        <p14:creationId xmlns:p14="http://schemas.microsoft.com/office/powerpoint/2010/main" val="384123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b="1" smtClean="0">
                <a:latin typeface="Arial" panose="020B0604020202020204" pitchFamily="34" charset="0"/>
                <a:cs typeface="Arial" panose="020B0604020202020204" pitchFamily="34" charset="0"/>
              </a:rPr>
              <a:t>14</a:t>
            </a:fld>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9D2498-EF40-A6A0-2A02-BF1E7F65E6E4}"/>
              </a:ext>
            </a:extLst>
          </p:cNvPr>
          <p:cNvSpPr txBox="1"/>
          <p:nvPr/>
        </p:nvSpPr>
        <p:spPr>
          <a:xfrm>
            <a:off x="497305" y="240804"/>
            <a:ext cx="11181348" cy="6247864"/>
          </a:xfrm>
          <a:prstGeom prst="rect">
            <a:avLst/>
          </a:prstGeom>
          <a:noFill/>
        </p:spPr>
        <p:txBody>
          <a:bodyPr wrap="square" rtlCol="0">
            <a:spAutoFit/>
          </a:bodyPr>
          <a:lstStyle/>
          <a:p>
            <a:r>
              <a:rPr lang="en-US" sz="2800" b="1" dirty="0">
                <a:latin typeface="Arial" panose="020B0604020202020204" pitchFamily="34" charset="0"/>
                <a:ea typeface="+mn-lt"/>
                <a:cs typeface="Arial" panose="020B0604020202020204" pitchFamily="34" charset="0"/>
              </a:rPr>
              <a:t>References (2)</a:t>
            </a:r>
          </a:p>
          <a:p>
            <a:endParaRPr lang="en-US" sz="1200" dirty="0">
              <a:effectLst/>
              <a:latin typeface="Helvetica" pitchFamily="2" charset="0"/>
            </a:endParaRPr>
          </a:p>
          <a:p>
            <a:r>
              <a:rPr lang="en-US" sz="1200" dirty="0">
                <a:effectLst/>
                <a:latin typeface="Arial" panose="020B0604020202020204" pitchFamily="34" charset="0"/>
                <a:cs typeface="Arial" panose="020B0604020202020204" pitchFamily="34" charset="0"/>
              </a:rPr>
              <a:t>16. Mathisen TF, Ackland T, Burke LM, et al. Best practice recommendations for body composition considerations in sport to reduce health and performance risks: a critical review, original survey and expert opinion by a subgroup of the IOC consensus on relative energy deficiency in sport (REDs). Br. J. Sports Med. 2023; 57:1148–58.</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28. Harms RL. Wisconsin wrestling minimum weight project. Wis. Med. J. 1992 Apr; 91:173–5.</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29. Turocy PS, DePalma BF, Horswill CA, et al, National Athletic Trainers' association. National Athletic Trainers' association position statement: safe weight loss and maintenance practices in sport and exercise. J. Athl. Train. 2011; 46: 322–36.</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30. Carl RL, Johnson MD, Martin TJ, Council on Sports Medicine and Fitness. Promotion of healthy weight- control practices in young athletes. Pediatrics. 2017; 140:e20171871.</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31. McArdle WD, Katch FI, Katch VL. Exercise Physiology: Energy, Nutrition, and Human Performance. 3rd ed. Malvern (PA): Lea &amp; Febiger; 1991. p. 488.</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33. Katch FI, Spiak DL. Validity of the mellits and cheek method for body-fat estimation in relation to menstrual cycle status in athletes and non-athletes below 22 per cent fat. Ann. Hum. Biol. 1984; 11:389–96.</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34. Estok PJ, Rudy EB, Just JA. Body-fat measurements and athletic menstrual irregularity. Health Care Women Int. 1991; 12:237–48.</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35. Melin A, Tornberg ÅB, Skouby S, et al. Energy availability and the female athlete triad in elite endurance athletes. Scand. J. Med. Sci. Sports. 2015; 25:610–22.</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36. Redman LM, Loucks AB. Menstrual disorders in athletes. Sports Med. 2005; 35:747–55.</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37. VanHeest JL, Rodgers CD, Mahoney CE, De Souza MJ. Ovarian suppression impairs sport performance in junior elite female swimmers. Med. Sci. Sports Exerc. 2014; 46:156–66.</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38. Singhal V, Reyes KC, Pfister B, et al. Bone accrual in oligo-amenorrheic athletes, eumenorrheic athletes and non-athletes. Bone. 2019; 120:305–13.</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52. Arakawa H, Yamashita D, Arimitsu T, et al. Body composition and physical fitness profiles of elite female Japanese wrestlers aged &lt;12 years until &gt;20 years. Sports (Basel). 2020; 8:81. </a:t>
            </a:r>
          </a:p>
        </p:txBody>
      </p:sp>
    </p:spTree>
    <p:extLst>
      <p:ext uri="{BB962C8B-B14F-4D97-AF65-F5344CB8AC3E}">
        <p14:creationId xmlns:p14="http://schemas.microsoft.com/office/powerpoint/2010/main" val="105748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b="1" smtClean="0">
                <a:latin typeface="Arial" panose="020B0604020202020204" pitchFamily="34" charset="0"/>
                <a:cs typeface="Arial" panose="020B0604020202020204" pitchFamily="34" charset="0"/>
              </a:rPr>
              <a:t>15</a:t>
            </a:fld>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9D2498-EF40-A6A0-2A02-BF1E7F65E6E4}"/>
              </a:ext>
            </a:extLst>
          </p:cNvPr>
          <p:cNvSpPr txBox="1"/>
          <p:nvPr/>
        </p:nvSpPr>
        <p:spPr>
          <a:xfrm>
            <a:off x="497305" y="240804"/>
            <a:ext cx="11181348" cy="2185214"/>
          </a:xfrm>
          <a:prstGeom prst="rect">
            <a:avLst/>
          </a:prstGeom>
          <a:noFill/>
        </p:spPr>
        <p:txBody>
          <a:bodyPr wrap="square" rtlCol="0">
            <a:spAutoFit/>
          </a:bodyPr>
          <a:lstStyle/>
          <a:p>
            <a:r>
              <a:rPr lang="en-US" sz="2800" b="1" dirty="0">
                <a:latin typeface="Arial" panose="020B0604020202020204" pitchFamily="34" charset="0"/>
                <a:ea typeface="+mn-lt"/>
                <a:cs typeface="Arial" panose="020B0604020202020204" pitchFamily="34" charset="0"/>
              </a:rPr>
              <a:t>References (3)</a:t>
            </a:r>
          </a:p>
          <a:p>
            <a:endParaRPr lang="en-US" sz="1200" dirty="0">
              <a:effectLst/>
              <a:latin typeface="Helvetica" pitchFamily="2" charset="0"/>
            </a:endParaRPr>
          </a:p>
          <a:p>
            <a:r>
              <a:rPr lang="en-US" sz="1200" dirty="0">
                <a:effectLst/>
                <a:latin typeface="Arial" panose="020B0604020202020204" pitchFamily="34" charset="0"/>
                <a:cs typeface="Arial" panose="020B0604020202020204" pitchFamily="34" charset="0"/>
              </a:rPr>
              <a:t>58. Cutrufello PT, Landram MJ, Venezia AC, Dixon CB. A comparison of methods used to determine percent body fat, minimum wrestling weight, and lowest allowable weight class. J. Strength Cond. Res. 2021; 35:633–7.</a:t>
            </a:r>
          </a:p>
          <a:p>
            <a:endParaRPr lang="en-US" sz="12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61. Hunter SK, S Angadi S, Bhargava A, et al. The biological basis of sex differences in athletic performance: consensus statement for the American College of Sports Medicine. Med. Sci. Sports Exerc. 2023; 55:2328–60.</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ea typeface="+mn-lt"/>
                <a:cs typeface="Arial" panose="020B0604020202020204" pitchFamily="34" charset="0"/>
              </a:rPr>
              <a:t>*numbering from complete paper</a:t>
            </a:r>
          </a:p>
          <a:p>
            <a:endParaRPr lang="en-US"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90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4C1497-ABCB-0B10-4AA4-97EFF756B01A}"/>
              </a:ext>
            </a:extLst>
          </p:cNvPr>
          <p:cNvSpPr/>
          <p:nvPr/>
        </p:nvSpPr>
        <p:spPr>
          <a:xfrm>
            <a:off x="5065484" y="822366"/>
            <a:ext cx="7126516" cy="53594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855FEA1-B300-4788-9D3D-ED289AC16464}"/>
              </a:ext>
            </a:extLst>
          </p:cNvPr>
          <p:cNvSpPr/>
          <p:nvPr/>
        </p:nvSpPr>
        <p:spPr>
          <a:xfrm>
            <a:off x="0" y="0"/>
            <a:ext cx="5065486"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25">
            <a:extLst>
              <a:ext uri="{FF2B5EF4-FFF2-40B4-BE49-F238E27FC236}">
                <a16:creationId xmlns:a16="http://schemas.microsoft.com/office/drawing/2014/main" id="{5F140A37-4A1B-4080-9B66-DD8803242229}"/>
              </a:ext>
            </a:extLst>
          </p:cNvPr>
          <p:cNvGrpSpPr>
            <a:grpSpLocks/>
          </p:cNvGrpSpPr>
          <p:nvPr/>
        </p:nvGrpSpPr>
        <p:grpSpPr bwMode="auto">
          <a:xfrm>
            <a:off x="409016" y="2393607"/>
            <a:ext cx="4351669" cy="2451963"/>
            <a:chOff x="763440" y="2207734"/>
            <a:chExt cx="4008603" cy="2216472"/>
          </a:xfrm>
        </p:grpSpPr>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763440" y="2207734"/>
              <a:ext cx="4008603" cy="169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eaLnBrk="1" hangingPunct="1">
                <a:lnSpc>
                  <a:spcPct val="110000"/>
                </a:lnSpc>
              </a:pPr>
              <a:r>
                <a:rPr lang="en-US" altLang="en-US" sz="3600" dirty="0">
                  <a:solidFill>
                    <a:schemeClr val="bg1"/>
                  </a:solidFill>
                  <a:latin typeface="Arial" panose="020B0604020202020204" pitchFamily="34" charset="0"/>
                  <a:cs typeface="Arial" panose="020B0604020202020204" pitchFamily="34" charset="0"/>
                </a:rPr>
                <a:t>GOALS OF </a:t>
              </a:r>
              <a:br>
                <a:rPr lang="en-US" altLang="en-US" sz="3600" dirty="0">
                  <a:solidFill>
                    <a:schemeClr val="bg1"/>
                  </a:solidFill>
                  <a:latin typeface="Arial" panose="020B0604020202020204" pitchFamily="34" charset="0"/>
                  <a:cs typeface="Arial" panose="020B0604020202020204" pitchFamily="34" charset="0"/>
                </a:rPr>
              </a:br>
              <a:r>
                <a:rPr lang="en-US" altLang="en-US" sz="3600" dirty="0">
                  <a:solidFill>
                    <a:schemeClr val="bg1"/>
                  </a:solidFill>
                  <a:latin typeface="Arial" panose="020B0604020202020204" pitchFamily="34" charset="0"/>
                  <a:cs typeface="Arial" panose="020B0604020202020204" pitchFamily="34" charset="0"/>
                </a:rPr>
                <a:t>THE SPECIAL COMMUNICATION</a:t>
              </a:r>
            </a:p>
          </p:txBody>
        </p:sp>
        <p:sp>
          <p:nvSpPr>
            <p:cNvPr id="7" name="Rectangle 6">
              <a:extLst>
                <a:ext uri="{FF2B5EF4-FFF2-40B4-BE49-F238E27FC236}">
                  <a16:creationId xmlns:a16="http://schemas.microsoft.com/office/drawing/2014/main" id="{4B825763-CFDD-4F5C-9039-B5B083B75A22}"/>
                </a:ext>
              </a:extLst>
            </p:cNvPr>
            <p:cNvSpPr/>
            <p:nvPr/>
          </p:nvSpPr>
          <p:spPr>
            <a:xfrm>
              <a:off x="763441" y="4090345"/>
              <a:ext cx="166967" cy="3338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gr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5215" y="323284"/>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b="1" smtClean="0">
                <a:solidFill>
                  <a:schemeClr val="bg1"/>
                </a:solidFill>
                <a:latin typeface="Arial" panose="020B0604020202020204" pitchFamily="34" charset="0"/>
                <a:cs typeface="Arial" panose="020B0604020202020204" pitchFamily="34" charset="0"/>
              </a:rPr>
              <a:pPr algn="ctr"/>
              <a:t>2</a:t>
            </a:fld>
            <a:endParaRPr lang="en-US" sz="12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6176BDB-ADAF-2BF8-3AED-2BFB6E81F44F}"/>
              </a:ext>
            </a:extLst>
          </p:cNvPr>
          <p:cNvSpPr txBox="1"/>
          <p:nvPr/>
        </p:nvSpPr>
        <p:spPr>
          <a:xfrm>
            <a:off x="5225143" y="957321"/>
            <a:ext cx="6662057" cy="507831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To make preliminary recommendations for a safe minimum percentage body fatness for female wrestlers as part of the minimal wrestling weight (MWW) determination.</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To identify valid body fat testing methods and their limitations.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To identify potential health issues for female wrestlers regarding weight cycling.</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To provide an agenda for future research considerations that will help address the significantly limited peer-reviewed data on these concerns in female wrestlers.</a:t>
            </a:r>
          </a:p>
        </p:txBody>
      </p:sp>
    </p:spTree>
    <p:extLst>
      <p:ext uri="{BB962C8B-B14F-4D97-AF65-F5344CB8AC3E}">
        <p14:creationId xmlns:p14="http://schemas.microsoft.com/office/powerpoint/2010/main" val="256980525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B56D7E2F-233E-4DB5-B028-8BD67B7FBE5C}"/>
              </a:ext>
            </a:extLst>
          </p:cNvPr>
          <p:cNvSpPr>
            <a:spLocks/>
          </p:cNvSpPr>
          <p:nvPr/>
        </p:nvSpPr>
        <p:spPr bwMode="auto">
          <a:xfrm>
            <a:off x="9565603"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AD6408C3-4AF7-4604-9130-17A5D107314C}"/>
              </a:ext>
            </a:extLst>
          </p:cNvPr>
          <p:cNvSpPr>
            <a:spLocks/>
          </p:cNvSpPr>
          <p:nvPr/>
        </p:nvSpPr>
        <p:spPr bwMode="auto">
          <a:xfrm>
            <a:off x="8747236"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5" name="Group 84">
            <a:extLst>
              <a:ext uri="{FF2B5EF4-FFF2-40B4-BE49-F238E27FC236}">
                <a16:creationId xmlns:a16="http://schemas.microsoft.com/office/drawing/2014/main" id="{319AFEB4-F09A-4C41-86F7-D2A31A1D156E}"/>
              </a:ext>
            </a:extLst>
          </p:cNvPr>
          <p:cNvGrpSpPr/>
          <p:nvPr/>
        </p:nvGrpSpPr>
        <p:grpSpPr>
          <a:xfrm>
            <a:off x="222069" y="4152"/>
            <a:ext cx="8303097" cy="6859792"/>
            <a:chOff x="0" y="0"/>
            <a:chExt cx="6375636" cy="6859792"/>
          </a:xfrm>
        </p:grpSpPr>
        <p:sp>
          <p:nvSpPr>
            <p:cNvPr id="13" name="Freeform: Shape 12">
              <a:extLst>
                <a:ext uri="{FF2B5EF4-FFF2-40B4-BE49-F238E27FC236}">
                  <a16:creationId xmlns:a16="http://schemas.microsoft.com/office/drawing/2014/main" id="{F08E1E95-3393-48C0-8F01-8A44DD3B7914}"/>
                </a:ext>
              </a:extLst>
            </p:cNvPr>
            <p:cNvSpPr>
              <a:spLocks/>
            </p:cNvSpPr>
            <p:nvPr/>
          </p:nvSpPr>
          <p:spPr bwMode="auto">
            <a:xfrm>
              <a:off x="0" y="0"/>
              <a:ext cx="6270638" cy="6859792"/>
            </a:xfrm>
            <a:custGeom>
              <a:avLst/>
              <a:gdLst>
                <a:gd name="connsiteX0" fmla="*/ 0 w 6270638"/>
                <a:gd name="connsiteY0" fmla="*/ 0 h 6859792"/>
                <a:gd name="connsiteX1" fmla="*/ 2413416 w 6270638"/>
                <a:gd name="connsiteY1" fmla="*/ 0 h 6859792"/>
                <a:gd name="connsiteX2" fmla="*/ 2413416 w 6270638"/>
                <a:gd name="connsiteY2" fmla="*/ 4452 h 6859792"/>
                <a:gd name="connsiteX3" fmla="*/ 2491481 w 6270638"/>
                <a:gd name="connsiteY3" fmla="*/ 4452 h 6859792"/>
                <a:gd name="connsiteX4" fmla="*/ 4712522 w 6270638"/>
                <a:gd name="connsiteY4" fmla="*/ 4452 h 6859792"/>
                <a:gd name="connsiteX5" fmla="*/ 6164481 w 6270638"/>
                <a:gd name="connsiteY5" fmla="*/ 3607663 h 6859792"/>
                <a:gd name="connsiteX6" fmla="*/ 6062752 w 6270638"/>
                <a:gd name="connsiteY6" fmla="*/ 4924221 h 6859792"/>
                <a:gd name="connsiteX7" fmla="*/ 4906733 w 6270638"/>
                <a:gd name="connsiteY7" fmla="*/ 6859792 h 6859792"/>
                <a:gd name="connsiteX8" fmla="*/ 1179729 w 6270638"/>
                <a:gd name="connsiteY8" fmla="*/ 6859792 h 6859792"/>
                <a:gd name="connsiteX9" fmla="*/ 1171016 w 6270638"/>
                <a:gd name="connsiteY9" fmla="*/ 6858000 h 6859792"/>
                <a:gd name="connsiteX10" fmla="*/ 0 w 6270638"/>
                <a:gd name="connsiteY10" fmla="*/ 6858000 h 68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0638" h="6859792">
                  <a:moveTo>
                    <a:pt x="0" y="0"/>
                  </a:moveTo>
                  <a:lnTo>
                    <a:pt x="2413416" y="0"/>
                  </a:lnTo>
                  <a:lnTo>
                    <a:pt x="2413416" y="4452"/>
                  </a:lnTo>
                  <a:lnTo>
                    <a:pt x="2491481" y="4452"/>
                  </a:lnTo>
                  <a:cubicBezTo>
                    <a:pt x="3004775" y="4452"/>
                    <a:pt x="3718924" y="4452"/>
                    <a:pt x="4712522" y="4452"/>
                  </a:cubicBezTo>
                  <a:cubicBezTo>
                    <a:pt x="4712522" y="4452"/>
                    <a:pt x="4712522" y="4452"/>
                    <a:pt x="6164481" y="3607663"/>
                  </a:cubicBezTo>
                  <a:cubicBezTo>
                    <a:pt x="6335572" y="4037277"/>
                    <a:pt x="6298580" y="4526944"/>
                    <a:pt x="6062752" y="4924221"/>
                  </a:cubicBezTo>
                  <a:cubicBezTo>
                    <a:pt x="6062752" y="4924221"/>
                    <a:pt x="6062752" y="4924221"/>
                    <a:pt x="4906733" y="6859792"/>
                  </a:cubicBezTo>
                  <a:cubicBezTo>
                    <a:pt x="4906733" y="6859792"/>
                    <a:pt x="4906733" y="6859792"/>
                    <a:pt x="1179729" y="6859792"/>
                  </a:cubicBezTo>
                  <a:lnTo>
                    <a:pt x="1171016" y="6858000"/>
                  </a:lnTo>
                  <a:lnTo>
                    <a:pt x="0" y="6858000"/>
                  </a:lnTo>
                  <a:close/>
                </a:path>
              </a:pathLst>
            </a:custGeom>
            <a:gradFill>
              <a:gsLst>
                <a:gs pos="100000">
                  <a:schemeClr val="accent2"/>
                </a:gs>
                <a:gs pos="0">
                  <a:schemeClr val="accent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15">
              <a:extLst>
                <a:ext uri="{FF2B5EF4-FFF2-40B4-BE49-F238E27FC236}">
                  <a16:creationId xmlns:a16="http://schemas.microsoft.com/office/drawing/2014/main" id="{82905573-FC0B-4E06-A6D1-6F2964331282}"/>
                </a:ext>
              </a:extLst>
            </p:cNvPr>
            <p:cNvSpPr>
              <a:spLocks/>
            </p:cNvSpPr>
            <p:nvPr/>
          </p:nvSpPr>
          <p:spPr bwMode="auto">
            <a:xfrm>
              <a:off x="4546061" y="4452"/>
              <a:ext cx="1829575" cy="6855340"/>
            </a:xfrm>
            <a:custGeom>
              <a:avLst/>
              <a:gdLst>
                <a:gd name="T0" fmla="*/ 322 w 396"/>
                <a:gd name="T1" fmla="*/ 1021 h 1484"/>
                <a:gd name="T2" fmla="*/ 0 w 396"/>
                <a:gd name="T3" fmla="*/ 1484 h 1484"/>
                <a:gd name="T4" fmla="*/ 91 w 396"/>
                <a:gd name="T5" fmla="*/ 1484 h 1484"/>
                <a:gd name="T6" fmla="*/ 353 w 396"/>
                <a:gd name="T7" fmla="*/ 1028 h 1484"/>
                <a:gd name="T8" fmla="*/ 368 w 396"/>
                <a:gd name="T9" fmla="*/ 814 h 1484"/>
                <a:gd name="T10" fmla="*/ 45 w 396"/>
                <a:gd name="T11" fmla="*/ 0 h 1484"/>
                <a:gd name="T12" fmla="*/ 34 w 396"/>
                <a:gd name="T13" fmla="*/ 0 h 1484"/>
                <a:gd name="T14" fmla="*/ 347 w 396"/>
                <a:gd name="T15" fmla="*/ 815 h 1484"/>
                <a:gd name="T16" fmla="*/ 322 w 396"/>
                <a:gd name="T17" fmla="*/ 1021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484">
                  <a:moveTo>
                    <a:pt x="322" y="1021"/>
                  </a:moveTo>
                  <a:cubicBezTo>
                    <a:pt x="0" y="1484"/>
                    <a:pt x="0" y="1484"/>
                    <a:pt x="0" y="1484"/>
                  </a:cubicBezTo>
                  <a:cubicBezTo>
                    <a:pt x="91" y="1484"/>
                    <a:pt x="91" y="1484"/>
                    <a:pt x="91" y="1484"/>
                  </a:cubicBezTo>
                  <a:cubicBezTo>
                    <a:pt x="353" y="1028"/>
                    <a:pt x="353" y="1028"/>
                    <a:pt x="353" y="1028"/>
                  </a:cubicBezTo>
                  <a:cubicBezTo>
                    <a:pt x="391" y="963"/>
                    <a:pt x="396" y="884"/>
                    <a:pt x="368" y="814"/>
                  </a:cubicBezTo>
                  <a:cubicBezTo>
                    <a:pt x="45" y="0"/>
                    <a:pt x="45" y="0"/>
                    <a:pt x="45" y="0"/>
                  </a:cubicBezTo>
                  <a:cubicBezTo>
                    <a:pt x="34" y="0"/>
                    <a:pt x="34" y="0"/>
                    <a:pt x="34" y="0"/>
                  </a:cubicBezTo>
                  <a:cubicBezTo>
                    <a:pt x="347" y="815"/>
                    <a:pt x="347" y="815"/>
                    <a:pt x="347" y="815"/>
                  </a:cubicBezTo>
                  <a:cubicBezTo>
                    <a:pt x="373" y="883"/>
                    <a:pt x="364" y="960"/>
                    <a:pt x="322" y="10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16">
            <a:extLst>
              <a:ext uri="{FF2B5EF4-FFF2-40B4-BE49-F238E27FC236}">
                <a16:creationId xmlns:a16="http://schemas.microsoft.com/office/drawing/2014/main" id="{764B5BF1-36D6-424B-86DA-3B03F130112D}"/>
              </a:ext>
            </a:extLst>
          </p:cNvPr>
          <p:cNvSpPr>
            <a:spLocks/>
          </p:cNvSpPr>
          <p:nvPr/>
        </p:nvSpPr>
        <p:spPr bwMode="auto">
          <a:xfrm>
            <a:off x="4962277" y="4452"/>
            <a:ext cx="1497937" cy="3761534"/>
          </a:xfrm>
          <a:custGeom>
            <a:avLst/>
            <a:gdLst>
              <a:gd name="T0" fmla="*/ 673 w 673"/>
              <a:gd name="T1" fmla="*/ 1690 h 1690"/>
              <a:gd name="T2" fmla="*/ 0 w 673"/>
              <a:gd name="T3" fmla="*/ 0 h 1690"/>
              <a:gd name="T4" fmla="*/ 673 w 673"/>
              <a:gd name="T5" fmla="*/ 1690 h 1690"/>
            </a:gdLst>
            <a:ahLst/>
            <a:cxnLst>
              <a:cxn ang="0">
                <a:pos x="T0" y="T1"/>
              </a:cxn>
              <a:cxn ang="0">
                <a:pos x="T2" y="T3"/>
              </a:cxn>
              <a:cxn ang="0">
                <a:pos x="T4" y="T5"/>
              </a:cxn>
            </a:cxnLst>
            <a:rect l="0" t="0" r="r" b="b"/>
            <a:pathLst>
              <a:path w="673" h="1690">
                <a:moveTo>
                  <a:pt x="673" y="1690"/>
                </a:moveTo>
                <a:lnTo>
                  <a:pt x="0" y="0"/>
                </a:lnTo>
                <a:lnTo>
                  <a:pt x="673" y="1690"/>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FCEA7884-4AE1-4E4A-8D79-585815FF4531}"/>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close/>
                <a:moveTo>
                  <a:pt x="0" y="0"/>
                </a:moveTo>
                <a:lnTo>
                  <a:pt x="0" y="0"/>
                </a:lnTo>
                <a:lnTo>
                  <a:pt x="0" y="0"/>
                </a:lnTo>
                <a:lnTo>
                  <a:pt x="0" y="0"/>
                </a:lnTo>
                <a:close/>
              </a:path>
            </a:pathLst>
          </a:custGeom>
          <a:solidFill>
            <a:srgbClr val="5768A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id="{1C956926-A4E2-4F12-A116-1302DCFC4817}"/>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moveTo>
                  <a:pt x="0" y="0"/>
                </a:moveTo>
                <a:lnTo>
                  <a:pt x="0" y="0"/>
                </a:lnTo>
                <a:lnTo>
                  <a:pt x="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TextBox 80">
            <a:extLst>
              <a:ext uri="{FF2B5EF4-FFF2-40B4-BE49-F238E27FC236}">
                <a16:creationId xmlns:a16="http://schemas.microsoft.com/office/drawing/2014/main" id="{C6AAAEDA-1EF1-4F8F-B309-BA6F7C6F604E}"/>
              </a:ext>
            </a:extLst>
          </p:cNvPr>
          <p:cNvSpPr txBox="1"/>
          <p:nvPr/>
        </p:nvSpPr>
        <p:spPr>
          <a:xfrm>
            <a:off x="428625" y="362808"/>
            <a:ext cx="3603578" cy="507831"/>
          </a:xfrm>
          <a:prstGeom prst="rect">
            <a:avLst/>
          </a:prstGeom>
          <a:noFill/>
        </p:spPr>
        <p:txBody>
          <a:bodyPr wrap="square" rtlCol="0">
            <a:spAutoFit/>
          </a:bodyPr>
          <a:lstStyle/>
          <a:p>
            <a:pPr algn="l">
              <a:lnSpc>
                <a:spcPct val="90000"/>
              </a:lnSpc>
            </a:pPr>
            <a:r>
              <a:rPr lang="en-US" altLang="en-US" sz="3000" b="1" dirty="0">
                <a:solidFill>
                  <a:schemeClr val="bg1"/>
                </a:solidFill>
                <a:latin typeface="Arial" panose="020B0604020202020204" pitchFamily="34" charset="0"/>
                <a:cs typeface="Arial" panose="020B0604020202020204" pitchFamily="34" charset="0"/>
              </a:rPr>
              <a:t>Introduction</a:t>
            </a:r>
            <a:endParaRPr lang="en-US" sz="30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3AFB048-B4CA-6450-A84D-92C405A27B32}"/>
              </a:ext>
            </a:extLst>
          </p:cNvPr>
          <p:cNvSpPr txBox="1"/>
          <p:nvPr/>
        </p:nvSpPr>
        <p:spPr>
          <a:xfrm>
            <a:off x="318363" y="953739"/>
            <a:ext cx="6141851" cy="535531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ACSM has a long-standing interest in the health and safety of wrestlers (1).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Wrestling was originally a male-only sport.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Female participation in the sport has grown exponentially over the past decade in the US:</a:t>
            </a: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46 states recognize female high school wrestling</a:t>
            </a: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153 colleges have programs</a:t>
            </a:r>
          </a:p>
          <a:p>
            <a:pPr marL="742950" lvl="1"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It is on track to become an NCAA championship-level sport in 2026</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unique aspect of the sport is that weight classes are required for parity in size between the competitors.</a:t>
            </a: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Numerous health risks are associated with weight management strategies commonly used by male and female wrestlers to attain a competitive advantage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by competing in the lowest allowable weight class.</a:t>
            </a:r>
          </a:p>
        </p:txBody>
      </p:sp>
      <p:sp>
        <p:nvSpPr>
          <p:cNvPr id="4" name="Slide Number Placeholder 1">
            <a:extLst>
              <a:ext uri="{FF2B5EF4-FFF2-40B4-BE49-F238E27FC236}">
                <a16:creationId xmlns:a16="http://schemas.microsoft.com/office/drawing/2014/main" id="{585D6AD5-6639-6C25-8267-081F585B8EC0}"/>
              </a:ext>
            </a:extLst>
          </p:cNvPr>
          <p:cNvSpPr txBox="1">
            <a:spLocks/>
          </p:cNvSpPr>
          <p:nvPr/>
        </p:nvSpPr>
        <p:spPr>
          <a:xfrm>
            <a:off x="11565215" y="323284"/>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b="1" smtClean="0">
                <a:solidFill>
                  <a:schemeClr val="bg1"/>
                </a:solidFill>
                <a:latin typeface="Arial" panose="020B0604020202020204" pitchFamily="34" charset="0"/>
                <a:cs typeface="Arial" panose="020B0604020202020204" pitchFamily="34" charset="0"/>
              </a:rPr>
              <a:pPr algn="ctr"/>
              <a:t>3</a:t>
            </a:fld>
            <a:endParaRPr lang="en-US" sz="1200" b="1"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5FD5EBA5-932C-111B-0257-927538FBB719}"/>
              </a:ext>
            </a:extLst>
          </p:cNvPr>
          <p:cNvPicPr>
            <a:picLocks noChangeAspect="1"/>
          </p:cNvPicPr>
          <p:nvPr/>
        </p:nvPicPr>
        <p:blipFill>
          <a:blip r:embed="rId3"/>
          <a:stretch>
            <a:fillRect/>
          </a:stretch>
        </p:blipFill>
        <p:spPr>
          <a:xfrm>
            <a:off x="6517178" y="777240"/>
            <a:ext cx="5452753" cy="5303520"/>
          </a:xfrm>
          <a:prstGeom prst="rect">
            <a:avLst/>
          </a:prstGeom>
        </p:spPr>
      </p:pic>
    </p:spTree>
    <p:extLst>
      <p:ext uri="{BB962C8B-B14F-4D97-AF65-F5344CB8AC3E}">
        <p14:creationId xmlns:p14="http://schemas.microsoft.com/office/powerpoint/2010/main" val="3007844423"/>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864A1B-3E95-41C4-8E94-4DB4E663D180}"/>
              </a:ext>
            </a:extLst>
          </p:cNvPr>
          <p:cNvGrpSpPr>
            <a:grpSpLocks noChangeAspect="1"/>
          </p:cNvGrpSpPr>
          <p:nvPr/>
        </p:nvGrpSpPr>
        <p:grpSpPr bwMode="auto">
          <a:xfrm>
            <a:off x="2895718" y="1217726"/>
            <a:ext cx="1893158" cy="5029200"/>
            <a:chOff x="5159375" y="1479550"/>
            <a:chExt cx="1535113" cy="4081463"/>
          </a:xfrm>
        </p:grpSpPr>
        <p:sp>
          <p:nvSpPr>
            <p:cNvPr id="4" name="Freeform 7">
              <a:extLst>
                <a:ext uri="{FF2B5EF4-FFF2-40B4-BE49-F238E27FC236}">
                  <a16:creationId xmlns:a16="http://schemas.microsoft.com/office/drawing/2014/main" id="{8697B091-BD6A-451C-9AA4-FC3FDC46E9D7}"/>
                </a:ext>
              </a:extLst>
            </p:cNvPr>
            <p:cNvSpPr>
              <a:spLocks/>
            </p:cNvSpPr>
            <p:nvPr/>
          </p:nvSpPr>
          <p:spPr bwMode="auto">
            <a:xfrm>
              <a:off x="5968857" y="1479550"/>
              <a:ext cx="725631" cy="4081463"/>
            </a:xfrm>
            <a:custGeom>
              <a:avLst/>
              <a:gdLst>
                <a:gd name="T0" fmla="*/ 0 w 259"/>
                <a:gd name="T1" fmla="*/ 0 h 1456"/>
                <a:gd name="T2" fmla="*/ 0 w 259"/>
                <a:gd name="T3" fmla="*/ 790 h 1456"/>
                <a:gd name="T4" fmla="*/ 27 w 259"/>
                <a:gd name="T5" fmla="*/ 914 h 1456"/>
                <a:gd name="T6" fmla="*/ 77 w 259"/>
                <a:gd name="T7" fmla="*/ 1087 h 1456"/>
                <a:gd name="T8" fmla="*/ 95 w 259"/>
                <a:gd name="T9" fmla="*/ 1168 h 1456"/>
                <a:gd name="T10" fmla="*/ 128 w 259"/>
                <a:gd name="T11" fmla="*/ 1335 h 1456"/>
                <a:gd name="T12" fmla="*/ 124 w 259"/>
                <a:gd name="T13" fmla="*/ 1433 h 1456"/>
                <a:gd name="T14" fmla="*/ 154 w 259"/>
                <a:gd name="T15" fmla="*/ 1452 h 1456"/>
                <a:gd name="T16" fmla="*/ 208 w 259"/>
                <a:gd name="T17" fmla="*/ 1437 h 1456"/>
                <a:gd name="T18" fmla="*/ 175 w 259"/>
                <a:gd name="T19" fmla="*/ 1396 h 1456"/>
                <a:gd name="T20" fmla="*/ 182 w 259"/>
                <a:gd name="T21" fmla="*/ 1268 h 1456"/>
                <a:gd name="T22" fmla="*/ 154 w 259"/>
                <a:gd name="T23" fmla="*/ 1086 h 1456"/>
                <a:gd name="T24" fmla="*/ 145 w 259"/>
                <a:gd name="T25" fmla="*/ 1020 h 1456"/>
                <a:gd name="T26" fmla="*/ 143 w 259"/>
                <a:gd name="T27" fmla="*/ 938 h 1456"/>
                <a:gd name="T28" fmla="*/ 142 w 259"/>
                <a:gd name="T29" fmla="*/ 728 h 1456"/>
                <a:gd name="T30" fmla="*/ 112 w 259"/>
                <a:gd name="T31" fmla="*/ 523 h 1456"/>
                <a:gd name="T32" fmla="*/ 139 w 259"/>
                <a:gd name="T33" fmla="*/ 442 h 1456"/>
                <a:gd name="T34" fmla="*/ 155 w 259"/>
                <a:gd name="T35" fmla="*/ 513 h 1456"/>
                <a:gd name="T36" fmla="*/ 197 w 259"/>
                <a:gd name="T37" fmla="*/ 678 h 1456"/>
                <a:gd name="T38" fmla="*/ 202 w 259"/>
                <a:gd name="T39" fmla="*/ 753 h 1456"/>
                <a:gd name="T40" fmla="*/ 196 w 259"/>
                <a:gd name="T41" fmla="*/ 791 h 1456"/>
                <a:gd name="T42" fmla="*/ 198 w 259"/>
                <a:gd name="T43" fmla="*/ 809 h 1456"/>
                <a:gd name="T44" fmla="*/ 190 w 259"/>
                <a:gd name="T45" fmla="*/ 811 h 1456"/>
                <a:gd name="T46" fmla="*/ 202 w 259"/>
                <a:gd name="T47" fmla="*/ 841 h 1456"/>
                <a:gd name="T48" fmla="*/ 240 w 259"/>
                <a:gd name="T49" fmla="*/ 829 h 1456"/>
                <a:gd name="T50" fmla="*/ 257 w 259"/>
                <a:gd name="T51" fmla="*/ 796 h 1456"/>
                <a:gd name="T52" fmla="*/ 248 w 259"/>
                <a:gd name="T53" fmla="*/ 747 h 1456"/>
                <a:gd name="T54" fmla="*/ 243 w 259"/>
                <a:gd name="T55" fmla="*/ 648 h 1456"/>
                <a:gd name="T56" fmla="*/ 219 w 259"/>
                <a:gd name="T57" fmla="*/ 509 h 1456"/>
                <a:gd name="T58" fmla="*/ 196 w 259"/>
                <a:gd name="T59" fmla="*/ 376 h 1456"/>
                <a:gd name="T60" fmla="*/ 140 w 259"/>
                <a:gd name="T61" fmla="*/ 247 h 1456"/>
                <a:gd name="T62" fmla="*/ 48 w 259"/>
                <a:gd name="T63" fmla="*/ 172 h 1456"/>
                <a:gd name="T64" fmla="*/ 53 w 259"/>
                <a:gd name="T65" fmla="*/ 148 h 1456"/>
                <a:gd name="T66" fmla="*/ 60 w 259"/>
                <a:gd name="T67" fmla="*/ 147 h 1456"/>
                <a:gd name="T68" fmla="*/ 70 w 259"/>
                <a:gd name="T69" fmla="*/ 125 h 1456"/>
                <a:gd name="T70" fmla="*/ 66 w 259"/>
                <a:gd name="T71" fmla="*/ 91 h 1456"/>
                <a:gd name="T72" fmla="*/ 57 w 259"/>
                <a:gd name="T73" fmla="*/ 25 h 1456"/>
                <a:gd name="T74" fmla="*/ 0 w 259"/>
                <a:gd name="T75"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456">
                  <a:moveTo>
                    <a:pt x="0" y="0"/>
                  </a:moveTo>
                  <a:cubicBezTo>
                    <a:pt x="0" y="790"/>
                    <a:pt x="0" y="790"/>
                    <a:pt x="0" y="790"/>
                  </a:cubicBezTo>
                  <a:cubicBezTo>
                    <a:pt x="0" y="790"/>
                    <a:pt x="7" y="866"/>
                    <a:pt x="27" y="914"/>
                  </a:cubicBezTo>
                  <a:cubicBezTo>
                    <a:pt x="47" y="962"/>
                    <a:pt x="58" y="1062"/>
                    <a:pt x="77" y="1087"/>
                  </a:cubicBezTo>
                  <a:cubicBezTo>
                    <a:pt x="96" y="1112"/>
                    <a:pt x="93" y="1134"/>
                    <a:pt x="95" y="1168"/>
                  </a:cubicBezTo>
                  <a:cubicBezTo>
                    <a:pt x="96" y="1202"/>
                    <a:pt x="127" y="1288"/>
                    <a:pt x="128" y="1335"/>
                  </a:cubicBezTo>
                  <a:cubicBezTo>
                    <a:pt x="129" y="1381"/>
                    <a:pt x="124" y="1416"/>
                    <a:pt x="124" y="1433"/>
                  </a:cubicBezTo>
                  <a:cubicBezTo>
                    <a:pt x="125" y="1449"/>
                    <a:pt x="128" y="1456"/>
                    <a:pt x="154" y="1452"/>
                  </a:cubicBezTo>
                  <a:cubicBezTo>
                    <a:pt x="181" y="1448"/>
                    <a:pt x="213" y="1449"/>
                    <a:pt x="208" y="1437"/>
                  </a:cubicBezTo>
                  <a:cubicBezTo>
                    <a:pt x="203" y="1424"/>
                    <a:pt x="177" y="1426"/>
                    <a:pt x="175" y="1396"/>
                  </a:cubicBezTo>
                  <a:cubicBezTo>
                    <a:pt x="174" y="1366"/>
                    <a:pt x="174" y="1354"/>
                    <a:pt x="182" y="1268"/>
                  </a:cubicBezTo>
                  <a:cubicBezTo>
                    <a:pt x="189" y="1182"/>
                    <a:pt x="179" y="1118"/>
                    <a:pt x="154" y="1086"/>
                  </a:cubicBezTo>
                  <a:cubicBezTo>
                    <a:pt x="154" y="1086"/>
                    <a:pt x="157" y="1049"/>
                    <a:pt x="145" y="1020"/>
                  </a:cubicBezTo>
                  <a:cubicBezTo>
                    <a:pt x="134" y="992"/>
                    <a:pt x="141" y="981"/>
                    <a:pt x="143" y="938"/>
                  </a:cubicBezTo>
                  <a:cubicBezTo>
                    <a:pt x="144" y="896"/>
                    <a:pt x="155" y="815"/>
                    <a:pt x="142" y="728"/>
                  </a:cubicBezTo>
                  <a:cubicBezTo>
                    <a:pt x="129" y="641"/>
                    <a:pt x="99" y="563"/>
                    <a:pt x="112" y="523"/>
                  </a:cubicBezTo>
                  <a:cubicBezTo>
                    <a:pt x="125" y="484"/>
                    <a:pt x="139" y="442"/>
                    <a:pt x="139" y="442"/>
                  </a:cubicBezTo>
                  <a:cubicBezTo>
                    <a:pt x="139" y="442"/>
                    <a:pt x="156" y="490"/>
                    <a:pt x="155" y="513"/>
                  </a:cubicBezTo>
                  <a:cubicBezTo>
                    <a:pt x="154" y="537"/>
                    <a:pt x="180" y="643"/>
                    <a:pt x="197" y="678"/>
                  </a:cubicBezTo>
                  <a:cubicBezTo>
                    <a:pt x="213" y="713"/>
                    <a:pt x="207" y="741"/>
                    <a:pt x="202" y="753"/>
                  </a:cubicBezTo>
                  <a:cubicBezTo>
                    <a:pt x="197" y="764"/>
                    <a:pt x="193" y="780"/>
                    <a:pt x="196" y="791"/>
                  </a:cubicBezTo>
                  <a:cubicBezTo>
                    <a:pt x="199" y="802"/>
                    <a:pt x="198" y="809"/>
                    <a:pt x="198" y="809"/>
                  </a:cubicBezTo>
                  <a:cubicBezTo>
                    <a:pt x="198" y="809"/>
                    <a:pt x="194" y="806"/>
                    <a:pt x="190" y="811"/>
                  </a:cubicBezTo>
                  <a:cubicBezTo>
                    <a:pt x="186" y="817"/>
                    <a:pt x="190" y="832"/>
                    <a:pt x="202" y="841"/>
                  </a:cubicBezTo>
                  <a:cubicBezTo>
                    <a:pt x="214" y="851"/>
                    <a:pt x="227" y="844"/>
                    <a:pt x="240" y="829"/>
                  </a:cubicBezTo>
                  <a:cubicBezTo>
                    <a:pt x="252" y="815"/>
                    <a:pt x="259" y="811"/>
                    <a:pt x="257" y="796"/>
                  </a:cubicBezTo>
                  <a:cubicBezTo>
                    <a:pt x="254" y="781"/>
                    <a:pt x="250" y="760"/>
                    <a:pt x="248" y="747"/>
                  </a:cubicBezTo>
                  <a:cubicBezTo>
                    <a:pt x="247" y="734"/>
                    <a:pt x="246" y="688"/>
                    <a:pt x="243" y="648"/>
                  </a:cubicBezTo>
                  <a:cubicBezTo>
                    <a:pt x="240" y="609"/>
                    <a:pt x="234" y="552"/>
                    <a:pt x="219" y="509"/>
                  </a:cubicBezTo>
                  <a:cubicBezTo>
                    <a:pt x="205" y="466"/>
                    <a:pt x="192" y="408"/>
                    <a:pt x="196" y="376"/>
                  </a:cubicBezTo>
                  <a:cubicBezTo>
                    <a:pt x="200" y="343"/>
                    <a:pt x="202" y="261"/>
                    <a:pt x="140" y="247"/>
                  </a:cubicBezTo>
                  <a:cubicBezTo>
                    <a:pt x="78" y="232"/>
                    <a:pt x="48" y="212"/>
                    <a:pt x="48" y="172"/>
                  </a:cubicBezTo>
                  <a:cubicBezTo>
                    <a:pt x="48" y="172"/>
                    <a:pt x="49" y="158"/>
                    <a:pt x="53" y="148"/>
                  </a:cubicBezTo>
                  <a:cubicBezTo>
                    <a:pt x="53" y="148"/>
                    <a:pt x="57" y="150"/>
                    <a:pt x="60" y="147"/>
                  </a:cubicBezTo>
                  <a:cubicBezTo>
                    <a:pt x="64" y="143"/>
                    <a:pt x="63" y="133"/>
                    <a:pt x="70" y="125"/>
                  </a:cubicBezTo>
                  <a:cubicBezTo>
                    <a:pt x="77" y="117"/>
                    <a:pt x="82" y="96"/>
                    <a:pt x="66" y="91"/>
                  </a:cubicBezTo>
                  <a:cubicBezTo>
                    <a:pt x="66" y="91"/>
                    <a:pt x="73" y="46"/>
                    <a:pt x="57" y="25"/>
                  </a:cubicBezTo>
                  <a:cubicBezTo>
                    <a:pt x="41" y="4"/>
                    <a:pt x="0"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5" name="Freeform 424">
              <a:extLst>
                <a:ext uri="{FF2B5EF4-FFF2-40B4-BE49-F238E27FC236}">
                  <a16:creationId xmlns:a16="http://schemas.microsoft.com/office/drawing/2014/main" id="{B52D287D-5EB1-4F2B-A7FE-7B8DAE04D6B1}"/>
                </a:ext>
              </a:extLst>
            </p:cNvPr>
            <p:cNvSpPr>
              <a:spLocks/>
            </p:cNvSpPr>
            <p:nvPr/>
          </p:nvSpPr>
          <p:spPr bwMode="auto">
            <a:xfrm>
              <a:off x="5159375" y="1479550"/>
              <a:ext cx="809482" cy="4071780"/>
            </a:xfrm>
            <a:custGeom>
              <a:avLst/>
              <a:gdLst>
                <a:gd name="T0" fmla="*/ 223 w 289"/>
                <a:gd name="T1" fmla="*/ 87 h 1453"/>
                <a:gd name="T2" fmla="*/ 221 w 289"/>
                <a:gd name="T3" fmla="*/ 126 h 1453"/>
                <a:gd name="T4" fmla="*/ 229 w 289"/>
                <a:gd name="T5" fmla="*/ 138 h 1453"/>
                <a:gd name="T6" fmla="*/ 248 w 289"/>
                <a:gd name="T7" fmla="*/ 180 h 1453"/>
                <a:gd name="T8" fmla="*/ 137 w 289"/>
                <a:gd name="T9" fmla="*/ 274 h 1453"/>
                <a:gd name="T10" fmla="*/ 109 w 289"/>
                <a:gd name="T11" fmla="*/ 417 h 1453"/>
                <a:gd name="T12" fmla="*/ 75 w 289"/>
                <a:gd name="T13" fmla="*/ 588 h 1453"/>
                <a:gd name="T14" fmla="*/ 55 w 289"/>
                <a:gd name="T15" fmla="*/ 696 h 1453"/>
                <a:gd name="T16" fmla="*/ 25 w 289"/>
                <a:gd name="T17" fmla="*/ 720 h 1453"/>
                <a:gd name="T18" fmla="*/ 10 w 289"/>
                <a:gd name="T19" fmla="*/ 747 h 1453"/>
                <a:gd name="T20" fmla="*/ 30 w 289"/>
                <a:gd name="T21" fmla="*/ 742 h 1453"/>
                <a:gd name="T22" fmla="*/ 5 w 289"/>
                <a:gd name="T23" fmla="*/ 802 h 1453"/>
                <a:gd name="T24" fmla="*/ 8 w 289"/>
                <a:gd name="T25" fmla="*/ 812 h 1453"/>
                <a:gd name="T26" fmla="*/ 34 w 289"/>
                <a:gd name="T27" fmla="*/ 769 h 1453"/>
                <a:gd name="T28" fmla="*/ 25 w 289"/>
                <a:gd name="T29" fmla="*/ 822 h 1453"/>
                <a:gd name="T30" fmla="*/ 49 w 289"/>
                <a:gd name="T31" fmla="*/ 771 h 1453"/>
                <a:gd name="T32" fmla="*/ 45 w 289"/>
                <a:gd name="T33" fmla="*/ 820 h 1453"/>
                <a:gd name="T34" fmla="*/ 65 w 289"/>
                <a:gd name="T35" fmla="*/ 771 h 1453"/>
                <a:gd name="T36" fmla="*/ 63 w 289"/>
                <a:gd name="T37" fmla="*/ 808 h 1453"/>
                <a:gd name="T38" fmla="*/ 80 w 289"/>
                <a:gd name="T39" fmla="*/ 771 h 1453"/>
                <a:gd name="T40" fmla="*/ 92 w 289"/>
                <a:gd name="T41" fmla="*/ 708 h 1453"/>
                <a:gd name="T42" fmla="*/ 149 w 289"/>
                <a:gd name="T43" fmla="*/ 527 h 1453"/>
                <a:gd name="T44" fmla="*/ 174 w 289"/>
                <a:gd name="T45" fmla="*/ 392 h 1453"/>
                <a:gd name="T46" fmla="*/ 185 w 289"/>
                <a:gd name="T47" fmla="*/ 589 h 1453"/>
                <a:gd name="T48" fmla="*/ 155 w 289"/>
                <a:gd name="T49" fmla="*/ 789 h 1453"/>
                <a:gd name="T50" fmla="*/ 174 w 289"/>
                <a:gd name="T51" fmla="*/ 1068 h 1453"/>
                <a:gd name="T52" fmla="*/ 198 w 289"/>
                <a:gd name="T53" fmla="*/ 1331 h 1453"/>
                <a:gd name="T54" fmla="*/ 187 w 289"/>
                <a:gd name="T55" fmla="*/ 1431 h 1453"/>
                <a:gd name="T56" fmla="*/ 196 w 289"/>
                <a:gd name="T57" fmla="*/ 1453 h 1453"/>
                <a:gd name="T58" fmla="*/ 244 w 289"/>
                <a:gd name="T59" fmla="*/ 1453 h 1453"/>
                <a:gd name="T60" fmla="*/ 250 w 289"/>
                <a:gd name="T61" fmla="*/ 1404 h 1453"/>
                <a:gd name="T62" fmla="*/ 245 w 289"/>
                <a:gd name="T63" fmla="*/ 1290 h 1453"/>
                <a:gd name="T64" fmla="*/ 254 w 289"/>
                <a:gd name="T65" fmla="*/ 1108 h 1453"/>
                <a:gd name="T66" fmla="*/ 265 w 289"/>
                <a:gd name="T67" fmla="*/ 967 h 1453"/>
                <a:gd name="T68" fmla="*/ 289 w 289"/>
                <a:gd name="T69" fmla="*/ 756 h 1453"/>
                <a:gd name="T70" fmla="*/ 289 w 289"/>
                <a:gd name="T71" fmla="*/ 0 h 1453"/>
                <a:gd name="T72" fmla="*/ 223 w 289"/>
                <a:gd name="T73" fmla="*/ 87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1453">
                  <a:moveTo>
                    <a:pt x="223" y="87"/>
                  </a:moveTo>
                  <a:cubicBezTo>
                    <a:pt x="209" y="95"/>
                    <a:pt x="220" y="115"/>
                    <a:pt x="221" y="126"/>
                  </a:cubicBezTo>
                  <a:cubicBezTo>
                    <a:pt x="222" y="137"/>
                    <a:pt x="229" y="138"/>
                    <a:pt x="229" y="138"/>
                  </a:cubicBezTo>
                  <a:cubicBezTo>
                    <a:pt x="233" y="154"/>
                    <a:pt x="248" y="180"/>
                    <a:pt x="248" y="180"/>
                  </a:cubicBezTo>
                  <a:cubicBezTo>
                    <a:pt x="254" y="253"/>
                    <a:pt x="175" y="251"/>
                    <a:pt x="137" y="274"/>
                  </a:cubicBezTo>
                  <a:cubicBezTo>
                    <a:pt x="98" y="297"/>
                    <a:pt x="109" y="363"/>
                    <a:pt x="109" y="417"/>
                  </a:cubicBezTo>
                  <a:cubicBezTo>
                    <a:pt x="109" y="471"/>
                    <a:pt x="91" y="520"/>
                    <a:pt x="75" y="588"/>
                  </a:cubicBezTo>
                  <a:cubicBezTo>
                    <a:pt x="62" y="643"/>
                    <a:pt x="57" y="683"/>
                    <a:pt x="55" y="696"/>
                  </a:cubicBezTo>
                  <a:cubicBezTo>
                    <a:pt x="50" y="697"/>
                    <a:pt x="38" y="701"/>
                    <a:pt x="25" y="720"/>
                  </a:cubicBezTo>
                  <a:cubicBezTo>
                    <a:pt x="18" y="731"/>
                    <a:pt x="15" y="741"/>
                    <a:pt x="10" y="747"/>
                  </a:cubicBezTo>
                  <a:cubicBezTo>
                    <a:pt x="4" y="753"/>
                    <a:pt x="16" y="765"/>
                    <a:pt x="30" y="742"/>
                  </a:cubicBezTo>
                  <a:cubicBezTo>
                    <a:pt x="5" y="802"/>
                    <a:pt x="5" y="802"/>
                    <a:pt x="5" y="802"/>
                  </a:cubicBezTo>
                  <a:cubicBezTo>
                    <a:pt x="5" y="802"/>
                    <a:pt x="0" y="810"/>
                    <a:pt x="8" y="812"/>
                  </a:cubicBezTo>
                  <a:cubicBezTo>
                    <a:pt x="19" y="813"/>
                    <a:pt x="29" y="769"/>
                    <a:pt x="34" y="769"/>
                  </a:cubicBezTo>
                  <a:cubicBezTo>
                    <a:pt x="38" y="769"/>
                    <a:pt x="13" y="818"/>
                    <a:pt x="25" y="822"/>
                  </a:cubicBezTo>
                  <a:cubicBezTo>
                    <a:pt x="38" y="826"/>
                    <a:pt x="47" y="771"/>
                    <a:pt x="49" y="771"/>
                  </a:cubicBezTo>
                  <a:cubicBezTo>
                    <a:pt x="52" y="772"/>
                    <a:pt x="35" y="817"/>
                    <a:pt x="45" y="820"/>
                  </a:cubicBezTo>
                  <a:cubicBezTo>
                    <a:pt x="57" y="825"/>
                    <a:pt x="57" y="770"/>
                    <a:pt x="65" y="771"/>
                  </a:cubicBezTo>
                  <a:cubicBezTo>
                    <a:pt x="67" y="771"/>
                    <a:pt x="55" y="808"/>
                    <a:pt x="63" y="808"/>
                  </a:cubicBezTo>
                  <a:cubicBezTo>
                    <a:pt x="72" y="808"/>
                    <a:pt x="72" y="783"/>
                    <a:pt x="80" y="771"/>
                  </a:cubicBezTo>
                  <a:cubicBezTo>
                    <a:pt x="87" y="759"/>
                    <a:pt x="97" y="725"/>
                    <a:pt x="92" y="708"/>
                  </a:cubicBezTo>
                  <a:cubicBezTo>
                    <a:pt x="106" y="662"/>
                    <a:pt x="141" y="568"/>
                    <a:pt x="149" y="527"/>
                  </a:cubicBezTo>
                  <a:cubicBezTo>
                    <a:pt x="159" y="481"/>
                    <a:pt x="174" y="392"/>
                    <a:pt x="174" y="392"/>
                  </a:cubicBezTo>
                  <a:cubicBezTo>
                    <a:pt x="189" y="421"/>
                    <a:pt x="197" y="553"/>
                    <a:pt x="185" y="589"/>
                  </a:cubicBezTo>
                  <a:cubicBezTo>
                    <a:pt x="172" y="624"/>
                    <a:pt x="143" y="709"/>
                    <a:pt x="155" y="789"/>
                  </a:cubicBezTo>
                  <a:cubicBezTo>
                    <a:pt x="168" y="868"/>
                    <a:pt x="178" y="975"/>
                    <a:pt x="174" y="1068"/>
                  </a:cubicBezTo>
                  <a:cubicBezTo>
                    <a:pt x="170" y="1160"/>
                    <a:pt x="186" y="1261"/>
                    <a:pt x="198" y="1331"/>
                  </a:cubicBezTo>
                  <a:cubicBezTo>
                    <a:pt x="211" y="1401"/>
                    <a:pt x="196" y="1419"/>
                    <a:pt x="187" y="1431"/>
                  </a:cubicBezTo>
                  <a:cubicBezTo>
                    <a:pt x="177" y="1444"/>
                    <a:pt x="196" y="1453"/>
                    <a:pt x="196" y="1453"/>
                  </a:cubicBezTo>
                  <a:cubicBezTo>
                    <a:pt x="196" y="1453"/>
                    <a:pt x="226" y="1453"/>
                    <a:pt x="244" y="1453"/>
                  </a:cubicBezTo>
                  <a:cubicBezTo>
                    <a:pt x="262" y="1453"/>
                    <a:pt x="256" y="1440"/>
                    <a:pt x="250" y="1404"/>
                  </a:cubicBezTo>
                  <a:cubicBezTo>
                    <a:pt x="244" y="1367"/>
                    <a:pt x="238" y="1338"/>
                    <a:pt x="245" y="1290"/>
                  </a:cubicBezTo>
                  <a:cubicBezTo>
                    <a:pt x="252" y="1243"/>
                    <a:pt x="259" y="1181"/>
                    <a:pt x="254" y="1108"/>
                  </a:cubicBezTo>
                  <a:cubicBezTo>
                    <a:pt x="250" y="1035"/>
                    <a:pt x="251" y="1021"/>
                    <a:pt x="265" y="967"/>
                  </a:cubicBezTo>
                  <a:cubicBezTo>
                    <a:pt x="278" y="912"/>
                    <a:pt x="289" y="756"/>
                    <a:pt x="289" y="756"/>
                  </a:cubicBezTo>
                  <a:cubicBezTo>
                    <a:pt x="289" y="0"/>
                    <a:pt x="289" y="0"/>
                    <a:pt x="289" y="0"/>
                  </a:cubicBezTo>
                  <a:cubicBezTo>
                    <a:pt x="205" y="0"/>
                    <a:pt x="223" y="87"/>
                    <a:pt x="223" y="8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sp>
        <p:nvSpPr>
          <p:cNvPr id="65" name="TextBox 64">
            <a:extLst>
              <a:ext uri="{FF2B5EF4-FFF2-40B4-BE49-F238E27FC236}">
                <a16:creationId xmlns:a16="http://schemas.microsoft.com/office/drawing/2014/main" id="{30525583-8593-4C50-AF05-B65587D5CCC5}"/>
              </a:ext>
            </a:extLst>
          </p:cNvPr>
          <p:cNvSpPr txBox="1"/>
          <p:nvPr/>
        </p:nvSpPr>
        <p:spPr>
          <a:xfrm>
            <a:off x="299120" y="331021"/>
            <a:ext cx="11631857" cy="466281"/>
          </a:xfrm>
          <a:prstGeom prst="rect">
            <a:avLst/>
          </a:prstGeom>
          <a:noFill/>
        </p:spPr>
        <p:txBody>
          <a:bodyPr wrap="square" rtlCol="0">
            <a:spAutoFit/>
          </a:bodyPr>
          <a:lstStyle/>
          <a:p>
            <a:pPr>
              <a:lnSpc>
                <a:spcPct val="90000"/>
              </a:lnSpc>
            </a:pPr>
            <a:r>
              <a:rPr lang="en-US" sz="2700" b="1" spc="30" dirty="0">
                <a:latin typeface="Arial" panose="020B0604020202020204" pitchFamily="34" charset="0"/>
                <a:cs typeface="Arial" panose="020B0604020202020204" pitchFamily="34" charset="0"/>
              </a:rPr>
              <a:t>Health and Safety Concerns for Wrestlers (1)</a:t>
            </a:r>
          </a:p>
        </p:txBody>
      </p:sp>
      <p:sp>
        <p:nvSpPr>
          <p:cNvPr id="11" name="Slide Number Placeholder 10">
            <a:extLst>
              <a:ext uri="{FF2B5EF4-FFF2-40B4-BE49-F238E27FC236}">
                <a16:creationId xmlns:a16="http://schemas.microsoft.com/office/drawing/2014/main" id="{7D5D7BA0-6095-4EA0-BC8D-B15FA96CB01F}"/>
              </a:ext>
            </a:extLst>
          </p:cNvPr>
          <p:cNvSpPr>
            <a:spLocks noGrp="1"/>
          </p:cNvSpPr>
          <p:nvPr>
            <p:ph type="sldNum" sz="quarter" idx="12"/>
          </p:nvPr>
        </p:nvSpPr>
        <p:spPr/>
        <p:txBody>
          <a:bodyPr/>
          <a:lstStyle/>
          <a:p>
            <a:fld id="{3C6DF47B-3BED-4C75-ACAB-4344E1B376FE}" type="slidenum">
              <a:rPr lang="en-US" b="1" smtClean="0">
                <a:latin typeface="Arial" panose="020B0604020202020204" pitchFamily="34" charset="0"/>
                <a:cs typeface="Arial" panose="020B0604020202020204" pitchFamily="34" charset="0"/>
              </a:rPr>
              <a:t>4</a:t>
            </a:fld>
            <a:endParaRPr lang="en-US"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DE43095-F9D5-8C3A-A973-012C3C529E21}"/>
              </a:ext>
            </a:extLst>
          </p:cNvPr>
          <p:cNvSpPr/>
          <p:nvPr/>
        </p:nvSpPr>
        <p:spPr>
          <a:xfrm>
            <a:off x="276493" y="1097972"/>
            <a:ext cx="3012807" cy="5244577"/>
          </a:xfrm>
          <a:prstGeom prst="rect">
            <a:avLst/>
          </a:prstGeom>
        </p:spPr>
        <p:txBody>
          <a:bodyPr wrap="square" lIns="0" tIns="0" rIns="0" bIns="0">
            <a:spAutoFit/>
          </a:bodyPr>
          <a:lstStyle/>
          <a:p>
            <a:pPr marL="171450" indent="-171450">
              <a:lnSpc>
                <a:spcPct val="130000"/>
              </a:lnSpc>
              <a:spcAft>
                <a:spcPts val="6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Like other weight category sports, male and female wrestlers commonly use weight management strategies to attain a competitive advantage by competing in the lowest allowable weight class.</a:t>
            </a:r>
          </a:p>
          <a:p>
            <a:pPr marL="171450" indent="-171450">
              <a:lnSpc>
                <a:spcPct val="130000"/>
              </a:lnSpc>
              <a:spcAft>
                <a:spcPts val="6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Weight loss is often accomplished by severe restriction of fluid and food intake, additional physical conditioning (beyond the normal training demands), and sometimes a combination of these behaviors.</a:t>
            </a:r>
          </a:p>
          <a:p>
            <a:pPr marL="171450" indent="-171450">
              <a:lnSpc>
                <a:spcPct val="130000"/>
              </a:lnSpc>
              <a:spcAft>
                <a:spcPts val="600"/>
              </a:spcAft>
              <a:buFont typeface="Arial" panose="020B0604020202020204" pitchFamily="34" charset="0"/>
              <a:buChar char="•"/>
            </a:pPr>
            <a:endParaRPr lang="en-US" sz="1600" dirty="0">
              <a:solidFill>
                <a:schemeClr val="tx1">
                  <a:lumMod val="50000"/>
                </a:schemeClr>
              </a:solidFill>
            </a:endParaRPr>
          </a:p>
        </p:txBody>
      </p:sp>
      <p:grpSp>
        <p:nvGrpSpPr>
          <p:cNvPr id="6" name="Group 5">
            <a:extLst>
              <a:ext uri="{FF2B5EF4-FFF2-40B4-BE49-F238E27FC236}">
                <a16:creationId xmlns:a16="http://schemas.microsoft.com/office/drawing/2014/main" id="{36F5E11D-A4B1-73B1-FF56-1F8E0CDBB2BB}"/>
              </a:ext>
            </a:extLst>
          </p:cNvPr>
          <p:cNvGrpSpPr/>
          <p:nvPr/>
        </p:nvGrpSpPr>
        <p:grpSpPr>
          <a:xfrm>
            <a:off x="4776176" y="1097972"/>
            <a:ext cx="1188720" cy="5237391"/>
            <a:chOff x="5369476" y="1120720"/>
            <a:chExt cx="1188720" cy="5237391"/>
          </a:xfrm>
        </p:grpSpPr>
        <p:pic>
          <p:nvPicPr>
            <p:cNvPr id="36" name="Picture 34">
              <a:extLst>
                <a:ext uri="{FF2B5EF4-FFF2-40B4-BE49-F238E27FC236}">
                  <a16:creationId xmlns:a16="http://schemas.microsoft.com/office/drawing/2014/main" id="{F1A6EED8-A07D-4B5B-89A6-0B3449C671A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10" b="90909" l="3543" r="96457">
                          <a14:foregroundMark x1="10236" y1="69697" x2="10236" y2="69697"/>
                          <a14:foregroundMark x1="46850" y1="46970" x2="46850" y2="46970"/>
                          <a14:foregroundMark x1="57480" y1="37374" x2="57480" y2="37374"/>
                          <a14:foregroundMark x1="72047" y1="31313" x2="72047" y2="31313"/>
                          <a14:foregroundMark x1="60236" y1="38889" x2="60236" y2="38889"/>
                          <a14:foregroundMark x1="58268" y1="45455" x2="58268" y2="45455"/>
                          <a14:foregroundMark x1="52362" y1="50000" x2="52362" y2="50000"/>
                          <a14:foregroundMark x1="60630" y1="43939" x2="60630" y2="43939"/>
                          <a14:foregroundMark x1="66929" y1="43434" x2="66929" y2="43434"/>
                          <a14:foregroundMark x1="94488" y1="20202" x2="94488" y2="20202"/>
                          <a14:foregroundMark x1="97244" y1="25758" x2="97244" y2="25758"/>
                          <a14:foregroundMark x1="5118" y1="79293" x2="5118" y2="79293"/>
                          <a14:foregroundMark x1="87795" y1="2020" x2="87795" y2="2020"/>
                          <a14:foregroundMark x1="13780" y1="91414" x2="13780" y2="91414"/>
                          <a14:foregroundMark x1="3543" y1="71212" x2="3543" y2="71212"/>
                          <a14:foregroundMark x1="32283" y1="54040" x2="32283" y2="54040"/>
                          <a14:foregroundMark x1="85433" y1="28788" x2="85433" y2="28788"/>
                          <a14:foregroundMark x1="85827" y1="18687" x2="85827" y2="18687"/>
                          <a14:foregroundMark x1="34646" y1="55556" x2="34646" y2="55556"/>
                          <a14:foregroundMark x1="28740" y1="59091" x2="28740" y2="59091"/>
                          <a14:foregroundMark x1="37008" y1="60606" x2="37008" y2="60606"/>
                          <a14:foregroundMark x1="78346" y1="27778" x2="78346" y2="27778"/>
                          <a14:foregroundMark x1="88976" y1="34343" x2="88976" y2="34343"/>
                          <a14:foregroundMark x1="31496" y1="57576" x2="31496" y2="57576"/>
                          <a14:foregroundMark x1="55906" y1="41919" x2="55906" y2="41919"/>
                          <a14:foregroundMark x1="82283" y1="21212" x2="82283" y2="21212"/>
                          <a14:backgroundMark x1="57874" y1="47980" x2="57874" y2="47980"/>
                          <a14:backgroundMark x1="46850" y1="57071" x2="46850" y2="57071"/>
                        </a14:backgroundRemoval>
                      </a14:imgEffect>
                      <a14:imgEffect>
                        <a14:sharpenSoften amount="50000"/>
                      </a14:imgEffect>
                    </a14:imgLayer>
                  </a14:imgProps>
                </a:ext>
                <a:ext uri="{28A0092B-C50C-407E-A947-70E740481C1C}">
                  <a14:useLocalDpi xmlns:a14="http://schemas.microsoft.com/office/drawing/2010/main" val="0"/>
                </a:ext>
              </a:extLst>
            </a:blip>
            <a:srcRect b="4604"/>
            <a:stretch/>
          </p:blipFill>
          <p:spPr bwMode="auto">
            <a:xfrm rot="19134875">
              <a:off x="5369476" y="3301296"/>
              <a:ext cx="1188720" cy="8839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B8543F81-686B-5EE2-2C25-F278B96C3C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4667" b="83556" l="1778" r="97778">
                          <a14:foregroundMark x1="33778" y1="45333" x2="33778" y2="45333"/>
                          <a14:foregroundMark x1="46222" y1="31111" x2="46222" y2="31111"/>
                          <a14:foregroundMark x1="59111" y1="20000" x2="59111" y2="20000"/>
                          <a14:foregroundMark x1="66667" y1="16000" x2="66667" y2="16000"/>
                          <a14:foregroundMark x1="66667" y1="16000" x2="66667" y2="16000"/>
                          <a14:foregroundMark x1="69778" y1="14667" x2="69778" y2="14667"/>
                          <a14:foregroundMark x1="82667" y1="43556" x2="82667" y2="43556"/>
                          <a14:foregroundMark x1="94667" y1="40000" x2="94667" y2="40000"/>
                          <a14:foregroundMark x1="96444" y1="65778" x2="96444" y2="65778"/>
                          <a14:foregroundMark x1="97778" y1="46222" x2="97778" y2="46222"/>
                          <a14:foregroundMark x1="80444" y1="31556" x2="80444" y2="31556"/>
                          <a14:foregroundMark x1="76889" y1="41778" x2="76889" y2="41778"/>
                          <a14:foregroundMark x1="90222" y1="55111" x2="90222" y2="55111"/>
                          <a14:foregroundMark x1="90222" y1="26667" x2="90222" y2="26667"/>
                          <a14:foregroundMark x1="8000" y1="71111" x2="8000" y2="71111"/>
                          <a14:foregroundMark x1="5333" y1="75111" x2="5333" y2="75111"/>
                          <a14:foregroundMark x1="2222" y1="79111" x2="2222" y2="79111"/>
                          <a14:foregroundMark x1="8889" y1="82667" x2="8889" y2="82667"/>
                          <a14:foregroundMark x1="15111" y1="83556" x2="15111" y2="83556"/>
                          <a14:foregroundMark x1="74667" y1="23111" x2="74667" y2="23111"/>
                          <a14:foregroundMark x1="77778" y1="26667" x2="77778" y2="26667"/>
                          <a14:foregroundMark x1="90222" y1="43556" x2="90222" y2="43556"/>
                          <a14:foregroundMark x1="84000" y1="55111" x2="84000" y2="55111"/>
                          <a14:foregroundMark x1="70222" y1="44000" x2="70222" y2="44000"/>
                          <a14:foregroundMark x1="84444" y1="63556" x2="84444" y2="63556"/>
                          <a14:foregroundMark x1="19556" y1="82222" x2="19556" y2="82222"/>
                          <a14:foregroundMark x1="19556" y1="82667" x2="19556" y2="82667"/>
                          <a14:foregroundMark x1="19556" y1="82222" x2="19556" y2="82222"/>
                          <a14:foregroundMark x1="20000" y1="81778" x2="20000" y2="81778"/>
                          <a14:foregroundMark x1="19111" y1="82667" x2="19111" y2="82667"/>
                          <a14:foregroundMark x1="20000" y1="82222" x2="20000" y2="82222"/>
                          <a14:foregroundMark x1="20000" y1="82222" x2="20000" y2="82222"/>
                          <a14:foregroundMark x1="19111" y1="82222" x2="19111" y2="82222"/>
                          <a14:foregroundMark x1="21333" y1="82222" x2="19111" y2="83111"/>
                          <a14:foregroundMark x1="77333" y1="48444" x2="77333" y2="48444"/>
                          <a14:foregroundMark x1="84444" y1="41778" x2="84444" y2="41778"/>
                          <a14:foregroundMark x1="83556" y1="41778" x2="83556" y2="41778"/>
                          <a14:foregroundMark x1="95556" y1="44889" x2="95556" y2="44889"/>
                          <a14:foregroundMark x1="95556" y1="46222" x2="95556" y2="46222"/>
                          <a14:foregroundMark x1="95556" y1="43556" x2="95556" y2="46222"/>
                          <a14:foregroundMark x1="84000" y1="22222" x2="84000" y2="22222"/>
                          <a14:foregroundMark x1="88000" y1="23111" x2="88000" y2="23111"/>
                          <a14:backgroundMark x1="20889" y1="78222" x2="20889" y2="78222"/>
                          <a14:backgroundMark x1="18667" y1="71556" x2="18667" y2="71556"/>
                          <a14:backgroundMark x1="16889" y1="68444" x2="16889" y2="68444"/>
                          <a14:backgroundMark x1="3111" y1="75111" x2="3111" y2="75111"/>
                          <a14:backgroundMark x1="84000" y1="42222" x2="84000" y2="42222"/>
                        </a14:backgroundRemoval>
                      </a14:imgEffect>
                      <a14:imgEffect>
                        <a14:sharpenSoften amount="50000"/>
                      </a14:imgEffect>
                    </a14:imgLayer>
                  </a14:imgProps>
                </a:ext>
                <a:ext uri="{28A0092B-C50C-407E-A947-70E740481C1C}">
                  <a14:useLocalDpi xmlns:a14="http://schemas.microsoft.com/office/drawing/2010/main" val="0"/>
                </a:ext>
              </a:extLst>
            </a:blip>
            <a:srcRect t="8925" b="9621"/>
            <a:stretch/>
          </p:blipFill>
          <p:spPr bwMode="auto">
            <a:xfrm>
              <a:off x="5570928" y="1120720"/>
              <a:ext cx="729684" cy="5943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uman lungs flat style vector contour illustration. Internal organ icon,  logo. Anatomy, medicine concept. Healthcare. Isolated on white background  Stock Vector Image &amp; Art - Alamy">
              <a:extLst>
                <a:ext uri="{FF2B5EF4-FFF2-40B4-BE49-F238E27FC236}">
                  <a16:creationId xmlns:a16="http://schemas.microsoft.com/office/drawing/2014/main" id="{237A300E-DE73-A181-6F57-B02A3C352C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27" t="12258" r="13534" b="18743"/>
            <a:stretch/>
          </p:blipFill>
          <p:spPr bwMode="auto">
            <a:xfrm>
              <a:off x="5509965" y="5553439"/>
              <a:ext cx="785503" cy="8046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eart - Free medical icons">
              <a:extLst>
                <a:ext uri="{FF2B5EF4-FFF2-40B4-BE49-F238E27FC236}">
                  <a16:creationId xmlns:a16="http://schemas.microsoft.com/office/drawing/2014/main" id="{3D5CFC9A-D335-3E64-8350-3300665072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928" y="4772948"/>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a:extLst>
                <a:ext uri="{FF2B5EF4-FFF2-40B4-BE49-F238E27FC236}">
                  <a16:creationId xmlns:a16="http://schemas.microsoft.com/office/drawing/2014/main" id="{41FB4A25-C936-1AE8-DDCE-7D9E16E8EC12}"/>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b="6901"/>
            <a:stretch/>
          </p:blipFill>
          <p:spPr bwMode="auto">
            <a:xfrm>
              <a:off x="5536429" y="2013772"/>
              <a:ext cx="822960" cy="83002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43EA0C8D-3895-C78D-06C9-E0F1EF2804B7}"/>
              </a:ext>
            </a:extLst>
          </p:cNvPr>
          <p:cNvSpPr/>
          <p:nvPr/>
        </p:nvSpPr>
        <p:spPr>
          <a:xfrm>
            <a:off x="6096000" y="1097972"/>
            <a:ext cx="5456227" cy="5365187"/>
          </a:xfrm>
          <a:prstGeom prst="rect">
            <a:avLst/>
          </a:prstGeom>
        </p:spPr>
        <p:txBody>
          <a:bodyPr wrap="square" lIns="0" tIns="0" rIns="0" bIns="0">
            <a:spAutoFit/>
          </a:bodyPr>
          <a:lstStyle/>
          <a:p>
            <a:pPr>
              <a:lnSpc>
                <a:spcPct val="130000"/>
              </a:lnSpc>
              <a:spcAft>
                <a:spcPts val="600"/>
              </a:spcAft>
            </a:pPr>
            <a:r>
              <a:rPr lang="en-US" sz="1450" b="1" dirty="0">
                <a:solidFill>
                  <a:schemeClr val="tx1">
                    <a:lumMod val="75000"/>
                  </a:schemeClr>
                </a:solidFill>
                <a:latin typeface="Arial" panose="020B0604020202020204" pitchFamily="34" charset="0"/>
                <a:cs typeface="Arial" panose="020B0604020202020204" pitchFamily="34" charset="0"/>
              </a:rPr>
              <a:t>Dehydration: </a:t>
            </a:r>
          </a:p>
          <a:p>
            <a:pPr marL="171450" indent="-171450">
              <a:lnSpc>
                <a:spcPct val="130000"/>
              </a:lnSpc>
              <a:spcAft>
                <a:spcPts val="600"/>
              </a:spcAft>
              <a:buFont typeface="Arial" panose="020B0604020202020204" pitchFamily="34" charset="0"/>
              <a:buChar char="•"/>
            </a:pPr>
            <a:r>
              <a:rPr lang="en-US" sz="1450" dirty="0">
                <a:solidFill>
                  <a:schemeClr val="tx1">
                    <a:lumMod val="75000"/>
                  </a:schemeClr>
                </a:solidFill>
                <a:latin typeface="Arial" panose="020B0604020202020204" pitchFamily="34" charset="0"/>
                <a:cs typeface="Arial" panose="020B0604020202020204" pitchFamily="34" charset="0"/>
              </a:rPr>
              <a:t>Exercising to induce sweat loss and restricting fluid intake are frequently combined to induce dehydration to make weight. </a:t>
            </a:r>
          </a:p>
          <a:p>
            <a:pPr marL="171450" indent="-171450">
              <a:lnSpc>
                <a:spcPct val="130000"/>
              </a:lnSpc>
              <a:spcAft>
                <a:spcPts val="600"/>
              </a:spcAft>
              <a:buFont typeface="Arial" panose="020B0604020202020204" pitchFamily="34" charset="0"/>
              <a:buChar char="•"/>
            </a:pPr>
            <a:r>
              <a:rPr lang="en-US" sz="1450" dirty="0">
                <a:solidFill>
                  <a:schemeClr val="tx1">
                    <a:lumMod val="75000"/>
                  </a:schemeClr>
                </a:solidFill>
                <a:latin typeface="Arial" panose="020B0604020202020204" pitchFamily="34" charset="0"/>
                <a:cs typeface="Arial" panose="020B0604020202020204" pitchFamily="34" charset="0"/>
              </a:rPr>
              <a:t>Passive dehydration such as sitting in a sauna or steam room also has been employed as well as using diuretics, laxatives, or forced vomiting.</a:t>
            </a:r>
          </a:p>
          <a:p>
            <a:pPr marL="171450" indent="-171450">
              <a:lnSpc>
                <a:spcPct val="130000"/>
              </a:lnSpc>
              <a:spcAft>
                <a:spcPts val="600"/>
              </a:spcAft>
              <a:buFont typeface="Arial" panose="020B0604020202020204" pitchFamily="34" charset="0"/>
              <a:buChar char="•"/>
            </a:pPr>
            <a:r>
              <a:rPr lang="en-US" sz="1450" dirty="0"/>
              <a:t>Short-term dehydration of </a:t>
            </a:r>
            <a:r>
              <a:rPr lang="en-US" sz="1450" dirty="0">
                <a:solidFill>
                  <a:schemeClr val="tx1">
                    <a:lumMod val="75000"/>
                  </a:schemeClr>
                </a:solidFill>
              </a:rPr>
              <a:t>2% to 3% of body weight reduction can be tolerated, but this requires rehydration between the weigh-in and prior to competition (2).</a:t>
            </a:r>
          </a:p>
          <a:p>
            <a:pPr marL="171450" indent="-171450">
              <a:lnSpc>
                <a:spcPct val="130000"/>
              </a:lnSpc>
              <a:spcAft>
                <a:spcPts val="600"/>
              </a:spcAft>
              <a:buFont typeface="Arial" panose="020B0604020202020204" pitchFamily="34" charset="0"/>
              <a:buChar char="•"/>
            </a:pPr>
            <a:r>
              <a:rPr lang="en-US" sz="1450" dirty="0">
                <a:solidFill>
                  <a:schemeClr val="tx1">
                    <a:lumMod val="75000"/>
                  </a:schemeClr>
                </a:solidFill>
              </a:rPr>
              <a:t>Passive dehydration and the use of medications are prohibited by SGBs (2).</a:t>
            </a:r>
            <a:endParaRPr lang="en-US" sz="1450" dirty="0">
              <a:solidFill>
                <a:schemeClr val="tx1">
                  <a:lumMod val="75000"/>
                </a:schemeClr>
              </a:solidFill>
              <a:effectLst/>
            </a:endParaRPr>
          </a:p>
          <a:p>
            <a:pPr marL="171450" indent="-171450">
              <a:lnSpc>
                <a:spcPct val="130000"/>
              </a:lnSpc>
              <a:spcAft>
                <a:spcPts val="600"/>
              </a:spcAft>
              <a:buFont typeface="Arial" panose="020B0604020202020204" pitchFamily="34" charset="0"/>
              <a:buChar char="•"/>
            </a:pPr>
            <a:r>
              <a:rPr lang="en-US" sz="1450" dirty="0">
                <a:solidFill>
                  <a:schemeClr val="tx1">
                    <a:lumMod val="75000"/>
                  </a:schemeClr>
                </a:solidFill>
              </a:rPr>
              <a:t>&gt;3% weight loss leaves wrestlers vulnerable to heat-stress injuries, particularly hyperthermia or exertional heat illness, which can have adverse and deadly consequences (2,4,5).</a:t>
            </a:r>
          </a:p>
          <a:p>
            <a:pPr marL="171450" indent="-171450">
              <a:lnSpc>
                <a:spcPct val="130000"/>
              </a:lnSpc>
              <a:spcAft>
                <a:spcPts val="600"/>
              </a:spcAft>
              <a:buFont typeface="Arial" panose="020B0604020202020204" pitchFamily="34" charset="0"/>
              <a:buChar char="•"/>
            </a:pPr>
            <a:r>
              <a:rPr lang="en-US" sz="1450" dirty="0">
                <a:solidFill>
                  <a:schemeClr val="tx1">
                    <a:lumMod val="75000"/>
                  </a:schemeClr>
                </a:solidFill>
              </a:rPr>
              <a:t>≥2% of body weight results in reduced plasma volume, impairs thermoregulation (2,6), and contributes to performance decrements. </a:t>
            </a:r>
          </a:p>
        </p:txBody>
      </p:sp>
    </p:spTree>
    <p:extLst>
      <p:ext uri="{BB962C8B-B14F-4D97-AF65-F5344CB8AC3E}">
        <p14:creationId xmlns:p14="http://schemas.microsoft.com/office/powerpoint/2010/main" val="133651560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864A1B-3E95-41C4-8E94-4DB4E663D180}"/>
              </a:ext>
            </a:extLst>
          </p:cNvPr>
          <p:cNvGrpSpPr>
            <a:grpSpLocks noChangeAspect="1"/>
          </p:cNvGrpSpPr>
          <p:nvPr/>
        </p:nvGrpSpPr>
        <p:grpSpPr bwMode="auto">
          <a:xfrm>
            <a:off x="4265477" y="906405"/>
            <a:ext cx="1893158" cy="5653855"/>
            <a:chOff x="5159375" y="1479550"/>
            <a:chExt cx="1535113" cy="4081463"/>
          </a:xfrm>
        </p:grpSpPr>
        <p:sp>
          <p:nvSpPr>
            <p:cNvPr id="4" name="Freeform 7">
              <a:extLst>
                <a:ext uri="{FF2B5EF4-FFF2-40B4-BE49-F238E27FC236}">
                  <a16:creationId xmlns:a16="http://schemas.microsoft.com/office/drawing/2014/main" id="{8697B091-BD6A-451C-9AA4-FC3FDC46E9D7}"/>
                </a:ext>
              </a:extLst>
            </p:cNvPr>
            <p:cNvSpPr>
              <a:spLocks/>
            </p:cNvSpPr>
            <p:nvPr/>
          </p:nvSpPr>
          <p:spPr bwMode="auto">
            <a:xfrm>
              <a:off x="5968857" y="1479550"/>
              <a:ext cx="725631" cy="4081463"/>
            </a:xfrm>
            <a:custGeom>
              <a:avLst/>
              <a:gdLst>
                <a:gd name="T0" fmla="*/ 0 w 259"/>
                <a:gd name="T1" fmla="*/ 0 h 1456"/>
                <a:gd name="T2" fmla="*/ 0 w 259"/>
                <a:gd name="T3" fmla="*/ 790 h 1456"/>
                <a:gd name="T4" fmla="*/ 27 w 259"/>
                <a:gd name="T5" fmla="*/ 914 h 1456"/>
                <a:gd name="T6" fmla="*/ 77 w 259"/>
                <a:gd name="T7" fmla="*/ 1087 h 1456"/>
                <a:gd name="T8" fmla="*/ 95 w 259"/>
                <a:gd name="T9" fmla="*/ 1168 h 1456"/>
                <a:gd name="T10" fmla="*/ 128 w 259"/>
                <a:gd name="T11" fmla="*/ 1335 h 1456"/>
                <a:gd name="T12" fmla="*/ 124 w 259"/>
                <a:gd name="T13" fmla="*/ 1433 h 1456"/>
                <a:gd name="T14" fmla="*/ 154 w 259"/>
                <a:gd name="T15" fmla="*/ 1452 h 1456"/>
                <a:gd name="T16" fmla="*/ 208 w 259"/>
                <a:gd name="T17" fmla="*/ 1437 h 1456"/>
                <a:gd name="T18" fmla="*/ 175 w 259"/>
                <a:gd name="T19" fmla="*/ 1396 h 1456"/>
                <a:gd name="T20" fmla="*/ 182 w 259"/>
                <a:gd name="T21" fmla="*/ 1268 h 1456"/>
                <a:gd name="T22" fmla="*/ 154 w 259"/>
                <a:gd name="T23" fmla="*/ 1086 h 1456"/>
                <a:gd name="T24" fmla="*/ 145 w 259"/>
                <a:gd name="T25" fmla="*/ 1020 h 1456"/>
                <a:gd name="T26" fmla="*/ 143 w 259"/>
                <a:gd name="T27" fmla="*/ 938 h 1456"/>
                <a:gd name="T28" fmla="*/ 142 w 259"/>
                <a:gd name="T29" fmla="*/ 728 h 1456"/>
                <a:gd name="T30" fmla="*/ 112 w 259"/>
                <a:gd name="T31" fmla="*/ 523 h 1456"/>
                <a:gd name="T32" fmla="*/ 139 w 259"/>
                <a:gd name="T33" fmla="*/ 442 h 1456"/>
                <a:gd name="T34" fmla="*/ 155 w 259"/>
                <a:gd name="T35" fmla="*/ 513 h 1456"/>
                <a:gd name="T36" fmla="*/ 197 w 259"/>
                <a:gd name="T37" fmla="*/ 678 h 1456"/>
                <a:gd name="T38" fmla="*/ 202 w 259"/>
                <a:gd name="T39" fmla="*/ 753 h 1456"/>
                <a:gd name="T40" fmla="*/ 196 w 259"/>
                <a:gd name="T41" fmla="*/ 791 h 1456"/>
                <a:gd name="T42" fmla="*/ 198 w 259"/>
                <a:gd name="T43" fmla="*/ 809 h 1456"/>
                <a:gd name="T44" fmla="*/ 190 w 259"/>
                <a:gd name="T45" fmla="*/ 811 h 1456"/>
                <a:gd name="T46" fmla="*/ 202 w 259"/>
                <a:gd name="T47" fmla="*/ 841 h 1456"/>
                <a:gd name="T48" fmla="*/ 240 w 259"/>
                <a:gd name="T49" fmla="*/ 829 h 1456"/>
                <a:gd name="T50" fmla="*/ 257 w 259"/>
                <a:gd name="T51" fmla="*/ 796 h 1456"/>
                <a:gd name="T52" fmla="*/ 248 w 259"/>
                <a:gd name="T53" fmla="*/ 747 h 1456"/>
                <a:gd name="T54" fmla="*/ 243 w 259"/>
                <a:gd name="T55" fmla="*/ 648 h 1456"/>
                <a:gd name="T56" fmla="*/ 219 w 259"/>
                <a:gd name="T57" fmla="*/ 509 h 1456"/>
                <a:gd name="T58" fmla="*/ 196 w 259"/>
                <a:gd name="T59" fmla="*/ 376 h 1456"/>
                <a:gd name="T60" fmla="*/ 140 w 259"/>
                <a:gd name="T61" fmla="*/ 247 h 1456"/>
                <a:gd name="T62" fmla="*/ 48 w 259"/>
                <a:gd name="T63" fmla="*/ 172 h 1456"/>
                <a:gd name="T64" fmla="*/ 53 w 259"/>
                <a:gd name="T65" fmla="*/ 148 h 1456"/>
                <a:gd name="T66" fmla="*/ 60 w 259"/>
                <a:gd name="T67" fmla="*/ 147 h 1456"/>
                <a:gd name="T68" fmla="*/ 70 w 259"/>
                <a:gd name="T69" fmla="*/ 125 h 1456"/>
                <a:gd name="T70" fmla="*/ 66 w 259"/>
                <a:gd name="T71" fmla="*/ 91 h 1456"/>
                <a:gd name="T72" fmla="*/ 57 w 259"/>
                <a:gd name="T73" fmla="*/ 25 h 1456"/>
                <a:gd name="T74" fmla="*/ 0 w 259"/>
                <a:gd name="T75"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456">
                  <a:moveTo>
                    <a:pt x="0" y="0"/>
                  </a:moveTo>
                  <a:cubicBezTo>
                    <a:pt x="0" y="790"/>
                    <a:pt x="0" y="790"/>
                    <a:pt x="0" y="790"/>
                  </a:cubicBezTo>
                  <a:cubicBezTo>
                    <a:pt x="0" y="790"/>
                    <a:pt x="7" y="866"/>
                    <a:pt x="27" y="914"/>
                  </a:cubicBezTo>
                  <a:cubicBezTo>
                    <a:pt x="47" y="962"/>
                    <a:pt x="58" y="1062"/>
                    <a:pt x="77" y="1087"/>
                  </a:cubicBezTo>
                  <a:cubicBezTo>
                    <a:pt x="96" y="1112"/>
                    <a:pt x="93" y="1134"/>
                    <a:pt x="95" y="1168"/>
                  </a:cubicBezTo>
                  <a:cubicBezTo>
                    <a:pt x="96" y="1202"/>
                    <a:pt x="127" y="1288"/>
                    <a:pt x="128" y="1335"/>
                  </a:cubicBezTo>
                  <a:cubicBezTo>
                    <a:pt x="129" y="1381"/>
                    <a:pt x="124" y="1416"/>
                    <a:pt x="124" y="1433"/>
                  </a:cubicBezTo>
                  <a:cubicBezTo>
                    <a:pt x="125" y="1449"/>
                    <a:pt x="128" y="1456"/>
                    <a:pt x="154" y="1452"/>
                  </a:cubicBezTo>
                  <a:cubicBezTo>
                    <a:pt x="181" y="1448"/>
                    <a:pt x="213" y="1449"/>
                    <a:pt x="208" y="1437"/>
                  </a:cubicBezTo>
                  <a:cubicBezTo>
                    <a:pt x="203" y="1424"/>
                    <a:pt x="177" y="1426"/>
                    <a:pt x="175" y="1396"/>
                  </a:cubicBezTo>
                  <a:cubicBezTo>
                    <a:pt x="174" y="1366"/>
                    <a:pt x="174" y="1354"/>
                    <a:pt x="182" y="1268"/>
                  </a:cubicBezTo>
                  <a:cubicBezTo>
                    <a:pt x="189" y="1182"/>
                    <a:pt x="179" y="1118"/>
                    <a:pt x="154" y="1086"/>
                  </a:cubicBezTo>
                  <a:cubicBezTo>
                    <a:pt x="154" y="1086"/>
                    <a:pt x="157" y="1049"/>
                    <a:pt x="145" y="1020"/>
                  </a:cubicBezTo>
                  <a:cubicBezTo>
                    <a:pt x="134" y="992"/>
                    <a:pt x="141" y="981"/>
                    <a:pt x="143" y="938"/>
                  </a:cubicBezTo>
                  <a:cubicBezTo>
                    <a:pt x="144" y="896"/>
                    <a:pt x="155" y="815"/>
                    <a:pt x="142" y="728"/>
                  </a:cubicBezTo>
                  <a:cubicBezTo>
                    <a:pt x="129" y="641"/>
                    <a:pt x="99" y="563"/>
                    <a:pt x="112" y="523"/>
                  </a:cubicBezTo>
                  <a:cubicBezTo>
                    <a:pt x="125" y="484"/>
                    <a:pt x="139" y="442"/>
                    <a:pt x="139" y="442"/>
                  </a:cubicBezTo>
                  <a:cubicBezTo>
                    <a:pt x="139" y="442"/>
                    <a:pt x="156" y="490"/>
                    <a:pt x="155" y="513"/>
                  </a:cubicBezTo>
                  <a:cubicBezTo>
                    <a:pt x="154" y="537"/>
                    <a:pt x="180" y="643"/>
                    <a:pt x="197" y="678"/>
                  </a:cubicBezTo>
                  <a:cubicBezTo>
                    <a:pt x="213" y="713"/>
                    <a:pt x="207" y="741"/>
                    <a:pt x="202" y="753"/>
                  </a:cubicBezTo>
                  <a:cubicBezTo>
                    <a:pt x="197" y="764"/>
                    <a:pt x="193" y="780"/>
                    <a:pt x="196" y="791"/>
                  </a:cubicBezTo>
                  <a:cubicBezTo>
                    <a:pt x="199" y="802"/>
                    <a:pt x="198" y="809"/>
                    <a:pt x="198" y="809"/>
                  </a:cubicBezTo>
                  <a:cubicBezTo>
                    <a:pt x="198" y="809"/>
                    <a:pt x="194" y="806"/>
                    <a:pt x="190" y="811"/>
                  </a:cubicBezTo>
                  <a:cubicBezTo>
                    <a:pt x="186" y="817"/>
                    <a:pt x="190" y="832"/>
                    <a:pt x="202" y="841"/>
                  </a:cubicBezTo>
                  <a:cubicBezTo>
                    <a:pt x="214" y="851"/>
                    <a:pt x="227" y="844"/>
                    <a:pt x="240" y="829"/>
                  </a:cubicBezTo>
                  <a:cubicBezTo>
                    <a:pt x="252" y="815"/>
                    <a:pt x="259" y="811"/>
                    <a:pt x="257" y="796"/>
                  </a:cubicBezTo>
                  <a:cubicBezTo>
                    <a:pt x="254" y="781"/>
                    <a:pt x="250" y="760"/>
                    <a:pt x="248" y="747"/>
                  </a:cubicBezTo>
                  <a:cubicBezTo>
                    <a:pt x="247" y="734"/>
                    <a:pt x="246" y="688"/>
                    <a:pt x="243" y="648"/>
                  </a:cubicBezTo>
                  <a:cubicBezTo>
                    <a:pt x="240" y="609"/>
                    <a:pt x="234" y="552"/>
                    <a:pt x="219" y="509"/>
                  </a:cubicBezTo>
                  <a:cubicBezTo>
                    <a:pt x="205" y="466"/>
                    <a:pt x="192" y="408"/>
                    <a:pt x="196" y="376"/>
                  </a:cubicBezTo>
                  <a:cubicBezTo>
                    <a:pt x="200" y="343"/>
                    <a:pt x="202" y="261"/>
                    <a:pt x="140" y="247"/>
                  </a:cubicBezTo>
                  <a:cubicBezTo>
                    <a:pt x="78" y="232"/>
                    <a:pt x="48" y="212"/>
                    <a:pt x="48" y="172"/>
                  </a:cubicBezTo>
                  <a:cubicBezTo>
                    <a:pt x="48" y="172"/>
                    <a:pt x="49" y="158"/>
                    <a:pt x="53" y="148"/>
                  </a:cubicBezTo>
                  <a:cubicBezTo>
                    <a:pt x="53" y="148"/>
                    <a:pt x="57" y="150"/>
                    <a:pt x="60" y="147"/>
                  </a:cubicBezTo>
                  <a:cubicBezTo>
                    <a:pt x="64" y="143"/>
                    <a:pt x="63" y="133"/>
                    <a:pt x="70" y="125"/>
                  </a:cubicBezTo>
                  <a:cubicBezTo>
                    <a:pt x="77" y="117"/>
                    <a:pt x="82" y="96"/>
                    <a:pt x="66" y="91"/>
                  </a:cubicBezTo>
                  <a:cubicBezTo>
                    <a:pt x="66" y="91"/>
                    <a:pt x="73" y="46"/>
                    <a:pt x="57" y="25"/>
                  </a:cubicBezTo>
                  <a:cubicBezTo>
                    <a:pt x="41" y="4"/>
                    <a:pt x="0"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5" name="Freeform 424">
              <a:extLst>
                <a:ext uri="{FF2B5EF4-FFF2-40B4-BE49-F238E27FC236}">
                  <a16:creationId xmlns:a16="http://schemas.microsoft.com/office/drawing/2014/main" id="{B52D287D-5EB1-4F2B-A7FE-7B8DAE04D6B1}"/>
                </a:ext>
              </a:extLst>
            </p:cNvPr>
            <p:cNvSpPr>
              <a:spLocks/>
            </p:cNvSpPr>
            <p:nvPr/>
          </p:nvSpPr>
          <p:spPr bwMode="auto">
            <a:xfrm>
              <a:off x="5159375" y="1479550"/>
              <a:ext cx="809482" cy="4071780"/>
            </a:xfrm>
            <a:custGeom>
              <a:avLst/>
              <a:gdLst>
                <a:gd name="T0" fmla="*/ 223 w 289"/>
                <a:gd name="T1" fmla="*/ 87 h 1453"/>
                <a:gd name="T2" fmla="*/ 221 w 289"/>
                <a:gd name="T3" fmla="*/ 126 h 1453"/>
                <a:gd name="T4" fmla="*/ 229 w 289"/>
                <a:gd name="T5" fmla="*/ 138 h 1453"/>
                <a:gd name="T6" fmla="*/ 248 w 289"/>
                <a:gd name="T7" fmla="*/ 180 h 1453"/>
                <a:gd name="T8" fmla="*/ 137 w 289"/>
                <a:gd name="T9" fmla="*/ 274 h 1453"/>
                <a:gd name="T10" fmla="*/ 109 w 289"/>
                <a:gd name="T11" fmla="*/ 417 h 1453"/>
                <a:gd name="T12" fmla="*/ 75 w 289"/>
                <a:gd name="T13" fmla="*/ 588 h 1453"/>
                <a:gd name="T14" fmla="*/ 55 w 289"/>
                <a:gd name="T15" fmla="*/ 696 h 1453"/>
                <a:gd name="T16" fmla="*/ 25 w 289"/>
                <a:gd name="T17" fmla="*/ 720 h 1453"/>
                <a:gd name="T18" fmla="*/ 10 w 289"/>
                <a:gd name="T19" fmla="*/ 747 h 1453"/>
                <a:gd name="T20" fmla="*/ 30 w 289"/>
                <a:gd name="T21" fmla="*/ 742 h 1453"/>
                <a:gd name="T22" fmla="*/ 5 w 289"/>
                <a:gd name="T23" fmla="*/ 802 h 1453"/>
                <a:gd name="T24" fmla="*/ 8 w 289"/>
                <a:gd name="T25" fmla="*/ 812 h 1453"/>
                <a:gd name="T26" fmla="*/ 34 w 289"/>
                <a:gd name="T27" fmla="*/ 769 h 1453"/>
                <a:gd name="T28" fmla="*/ 25 w 289"/>
                <a:gd name="T29" fmla="*/ 822 h 1453"/>
                <a:gd name="T30" fmla="*/ 49 w 289"/>
                <a:gd name="T31" fmla="*/ 771 h 1453"/>
                <a:gd name="T32" fmla="*/ 45 w 289"/>
                <a:gd name="T33" fmla="*/ 820 h 1453"/>
                <a:gd name="T34" fmla="*/ 65 w 289"/>
                <a:gd name="T35" fmla="*/ 771 h 1453"/>
                <a:gd name="T36" fmla="*/ 63 w 289"/>
                <a:gd name="T37" fmla="*/ 808 h 1453"/>
                <a:gd name="T38" fmla="*/ 80 w 289"/>
                <a:gd name="T39" fmla="*/ 771 h 1453"/>
                <a:gd name="T40" fmla="*/ 92 w 289"/>
                <a:gd name="T41" fmla="*/ 708 h 1453"/>
                <a:gd name="T42" fmla="*/ 149 w 289"/>
                <a:gd name="T43" fmla="*/ 527 h 1453"/>
                <a:gd name="T44" fmla="*/ 174 w 289"/>
                <a:gd name="T45" fmla="*/ 392 h 1453"/>
                <a:gd name="T46" fmla="*/ 185 w 289"/>
                <a:gd name="T47" fmla="*/ 589 h 1453"/>
                <a:gd name="T48" fmla="*/ 155 w 289"/>
                <a:gd name="T49" fmla="*/ 789 h 1453"/>
                <a:gd name="T50" fmla="*/ 174 w 289"/>
                <a:gd name="T51" fmla="*/ 1068 h 1453"/>
                <a:gd name="T52" fmla="*/ 198 w 289"/>
                <a:gd name="T53" fmla="*/ 1331 h 1453"/>
                <a:gd name="T54" fmla="*/ 187 w 289"/>
                <a:gd name="T55" fmla="*/ 1431 h 1453"/>
                <a:gd name="T56" fmla="*/ 196 w 289"/>
                <a:gd name="T57" fmla="*/ 1453 h 1453"/>
                <a:gd name="T58" fmla="*/ 244 w 289"/>
                <a:gd name="T59" fmla="*/ 1453 h 1453"/>
                <a:gd name="T60" fmla="*/ 250 w 289"/>
                <a:gd name="T61" fmla="*/ 1404 h 1453"/>
                <a:gd name="T62" fmla="*/ 245 w 289"/>
                <a:gd name="T63" fmla="*/ 1290 h 1453"/>
                <a:gd name="T64" fmla="*/ 254 w 289"/>
                <a:gd name="T65" fmla="*/ 1108 h 1453"/>
                <a:gd name="T66" fmla="*/ 265 w 289"/>
                <a:gd name="T67" fmla="*/ 967 h 1453"/>
                <a:gd name="T68" fmla="*/ 289 w 289"/>
                <a:gd name="T69" fmla="*/ 756 h 1453"/>
                <a:gd name="T70" fmla="*/ 289 w 289"/>
                <a:gd name="T71" fmla="*/ 0 h 1453"/>
                <a:gd name="T72" fmla="*/ 223 w 289"/>
                <a:gd name="T73" fmla="*/ 87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1453">
                  <a:moveTo>
                    <a:pt x="223" y="87"/>
                  </a:moveTo>
                  <a:cubicBezTo>
                    <a:pt x="209" y="95"/>
                    <a:pt x="220" y="115"/>
                    <a:pt x="221" y="126"/>
                  </a:cubicBezTo>
                  <a:cubicBezTo>
                    <a:pt x="222" y="137"/>
                    <a:pt x="229" y="138"/>
                    <a:pt x="229" y="138"/>
                  </a:cubicBezTo>
                  <a:cubicBezTo>
                    <a:pt x="233" y="154"/>
                    <a:pt x="248" y="180"/>
                    <a:pt x="248" y="180"/>
                  </a:cubicBezTo>
                  <a:cubicBezTo>
                    <a:pt x="254" y="253"/>
                    <a:pt x="175" y="251"/>
                    <a:pt x="137" y="274"/>
                  </a:cubicBezTo>
                  <a:cubicBezTo>
                    <a:pt x="98" y="297"/>
                    <a:pt x="109" y="363"/>
                    <a:pt x="109" y="417"/>
                  </a:cubicBezTo>
                  <a:cubicBezTo>
                    <a:pt x="109" y="471"/>
                    <a:pt x="91" y="520"/>
                    <a:pt x="75" y="588"/>
                  </a:cubicBezTo>
                  <a:cubicBezTo>
                    <a:pt x="62" y="643"/>
                    <a:pt x="57" y="683"/>
                    <a:pt x="55" y="696"/>
                  </a:cubicBezTo>
                  <a:cubicBezTo>
                    <a:pt x="50" y="697"/>
                    <a:pt x="38" y="701"/>
                    <a:pt x="25" y="720"/>
                  </a:cubicBezTo>
                  <a:cubicBezTo>
                    <a:pt x="18" y="731"/>
                    <a:pt x="15" y="741"/>
                    <a:pt x="10" y="747"/>
                  </a:cubicBezTo>
                  <a:cubicBezTo>
                    <a:pt x="4" y="753"/>
                    <a:pt x="16" y="765"/>
                    <a:pt x="30" y="742"/>
                  </a:cubicBezTo>
                  <a:cubicBezTo>
                    <a:pt x="5" y="802"/>
                    <a:pt x="5" y="802"/>
                    <a:pt x="5" y="802"/>
                  </a:cubicBezTo>
                  <a:cubicBezTo>
                    <a:pt x="5" y="802"/>
                    <a:pt x="0" y="810"/>
                    <a:pt x="8" y="812"/>
                  </a:cubicBezTo>
                  <a:cubicBezTo>
                    <a:pt x="19" y="813"/>
                    <a:pt x="29" y="769"/>
                    <a:pt x="34" y="769"/>
                  </a:cubicBezTo>
                  <a:cubicBezTo>
                    <a:pt x="38" y="769"/>
                    <a:pt x="13" y="818"/>
                    <a:pt x="25" y="822"/>
                  </a:cubicBezTo>
                  <a:cubicBezTo>
                    <a:pt x="38" y="826"/>
                    <a:pt x="47" y="771"/>
                    <a:pt x="49" y="771"/>
                  </a:cubicBezTo>
                  <a:cubicBezTo>
                    <a:pt x="52" y="772"/>
                    <a:pt x="35" y="817"/>
                    <a:pt x="45" y="820"/>
                  </a:cubicBezTo>
                  <a:cubicBezTo>
                    <a:pt x="57" y="825"/>
                    <a:pt x="57" y="770"/>
                    <a:pt x="65" y="771"/>
                  </a:cubicBezTo>
                  <a:cubicBezTo>
                    <a:pt x="67" y="771"/>
                    <a:pt x="55" y="808"/>
                    <a:pt x="63" y="808"/>
                  </a:cubicBezTo>
                  <a:cubicBezTo>
                    <a:pt x="72" y="808"/>
                    <a:pt x="72" y="783"/>
                    <a:pt x="80" y="771"/>
                  </a:cubicBezTo>
                  <a:cubicBezTo>
                    <a:pt x="87" y="759"/>
                    <a:pt x="97" y="725"/>
                    <a:pt x="92" y="708"/>
                  </a:cubicBezTo>
                  <a:cubicBezTo>
                    <a:pt x="106" y="662"/>
                    <a:pt x="141" y="568"/>
                    <a:pt x="149" y="527"/>
                  </a:cubicBezTo>
                  <a:cubicBezTo>
                    <a:pt x="159" y="481"/>
                    <a:pt x="174" y="392"/>
                    <a:pt x="174" y="392"/>
                  </a:cubicBezTo>
                  <a:cubicBezTo>
                    <a:pt x="189" y="421"/>
                    <a:pt x="197" y="553"/>
                    <a:pt x="185" y="589"/>
                  </a:cubicBezTo>
                  <a:cubicBezTo>
                    <a:pt x="172" y="624"/>
                    <a:pt x="143" y="709"/>
                    <a:pt x="155" y="789"/>
                  </a:cubicBezTo>
                  <a:cubicBezTo>
                    <a:pt x="168" y="868"/>
                    <a:pt x="178" y="975"/>
                    <a:pt x="174" y="1068"/>
                  </a:cubicBezTo>
                  <a:cubicBezTo>
                    <a:pt x="170" y="1160"/>
                    <a:pt x="186" y="1261"/>
                    <a:pt x="198" y="1331"/>
                  </a:cubicBezTo>
                  <a:cubicBezTo>
                    <a:pt x="211" y="1401"/>
                    <a:pt x="196" y="1419"/>
                    <a:pt x="187" y="1431"/>
                  </a:cubicBezTo>
                  <a:cubicBezTo>
                    <a:pt x="177" y="1444"/>
                    <a:pt x="196" y="1453"/>
                    <a:pt x="196" y="1453"/>
                  </a:cubicBezTo>
                  <a:cubicBezTo>
                    <a:pt x="196" y="1453"/>
                    <a:pt x="226" y="1453"/>
                    <a:pt x="244" y="1453"/>
                  </a:cubicBezTo>
                  <a:cubicBezTo>
                    <a:pt x="262" y="1453"/>
                    <a:pt x="256" y="1440"/>
                    <a:pt x="250" y="1404"/>
                  </a:cubicBezTo>
                  <a:cubicBezTo>
                    <a:pt x="244" y="1367"/>
                    <a:pt x="238" y="1338"/>
                    <a:pt x="245" y="1290"/>
                  </a:cubicBezTo>
                  <a:cubicBezTo>
                    <a:pt x="252" y="1243"/>
                    <a:pt x="259" y="1181"/>
                    <a:pt x="254" y="1108"/>
                  </a:cubicBezTo>
                  <a:cubicBezTo>
                    <a:pt x="250" y="1035"/>
                    <a:pt x="251" y="1021"/>
                    <a:pt x="265" y="967"/>
                  </a:cubicBezTo>
                  <a:cubicBezTo>
                    <a:pt x="278" y="912"/>
                    <a:pt x="289" y="756"/>
                    <a:pt x="289" y="756"/>
                  </a:cubicBezTo>
                  <a:cubicBezTo>
                    <a:pt x="289" y="0"/>
                    <a:pt x="289" y="0"/>
                    <a:pt x="289" y="0"/>
                  </a:cubicBezTo>
                  <a:cubicBezTo>
                    <a:pt x="205" y="0"/>
                    <a:pt x="223" y="87"/>
                    <a:pt x="223" y="8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sp>
        <p:nvSpPr>
          <p:cNvPr id="65" name="TextBox 64">
            <a:extLst>
              <a:ext uri="{FF2B5EF4-FFF2-40B4-BE49-F238E27FC236}">
                <a16:creationId xmlns:a16="http://schemas.microsoft.com/office/drawing/2014/main" id="{30525583-8593-4C50-AF05-B65587D5CCC5}"/>
              </a:ext>
            </a:extLst>
          </p:cNvPr>
          <p:cNvSpPr txBox="1"/>
          <p:nvPr/>
        </p:nvSpPr>
        <p:spPr>
          <a:xfrm>
            <a:off x="191386" y="331021"/>
            <a:ext cx="11739591" cy="466281"/>
          </a:xfrm>
          <a:prstGeom prst="rect">
            <a:avLst/>
          </a:prstGeom>
          <a:noFill/>
        </p:spPr>
        <p:txBody>
          <a:bodyPr wrap="square" rtlCol="0">
            <a:spAutoFit/>
          </a:bodyPr>
          <a:lstStyle/>
          <a:p>
            <a:pPr>
              <a:lnSpc>
                <a:spcPct val="90000"/>
              </a:lnSpc>
            </a:pPr>
            <a:r>
              <a:rPr lang="en-US" sz="2700" b="1" spc="30" dirty="0">
                <a:latin typeface="Arial" panose="020B0604020202020204" pitchFamily="34" charset="0"/>
                <a:cs typeface="Arial" panose="020B0604020202020204" pitchFamily="34" charset="0"/>
              </a:rPr>
              <a:t>Health and Safety Concerns for Wrestlers (2)</a:t>
            </a:r>
          </a:p>
        </p:txBody>
      </p:sp>
      <p:sp>
        <p:nvSpPr>
          <p:cNvPr id="11" name="Slide Number Placeholder 10">
            <a:extLst>
              <a:ext uri="{FF2B5EF4-FFF2-40B4-BE49-F238E27FC236}">
                <a16:creationId xmlns:a16="http://schemas.microsoft.com/office/drawing/2014/main" id="{7D5D7BA0-6095-4EA0-BC8D-B15FA96CB01F}"/>
              </a:ext>
            </a:extLst>
          </p:cNvPr>
          <p:cNvSpPr>
            <a:spLocks noGrp="1"/>
          </p:cNvSpPr>
          <p:nvPr>
            <p:ph type="sldNum" sz="quarter" idx="12"/>
          </p:nvPr>
        </p:nvSpPr>
        <p:spPr/>
        <p:txBody>
          <a:bodyPr/>
          <a:lstStyle/>
          <a:p>
            <a:fld id="{3C6DF47B-3BED-4C75-ACAB-4344E1B376FE}" type="slidenum">
              <a:rPr lang="en-US" b="1" smtClean="0">
                <a:latin typeface="Arial" panose="020B0604020202020204" pitchFamily="34" charset="0"/>
                <a:cs typeface="Arial" panose="020B0604020202020204" pitchFamily="34" charset="0"/>
              </a:rPr>
              <a:t>5</a:t>
            </a:fld>
            <a:endParaRPr lang="en-US"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6F5E11D-A4B1-73B1-FF56-1F8E0CDBB2BB}"/>
              </a:ext>
            </a:extLst>
          </p:cNvPr>
          <p:cNvGrpSpPr/>
          <p:nvPr/>
        </p:nvGrpSpPr>
        <p:grpSpPr>
          <a:xfrm>
            <a:off x="6077366" y="1103744"/>
            <a:ext cx="1188720" cy="5237391"/>
            <a:chOff x="5369476" y="1120720"/>
            <a:chExt cx="1188720" cy="5237391"/>
          </a:xfrm>
        </p:grpSpPr>
        <p:pic>
          <p:nvPicPr>
            <p:cNvPr id="36" name="Picture 34">
              <a:extLst>
                <a:ext uri="{FF2B5EF4-FFF2-40B4-BE49-F238E27FC236}">
                  <a16:creationId xmlns:a16="http://schemas.microsoft.com/office/drawing/2014/main" id="{F1A6EED8-A07D-4B5B-89A6-0B3449C671A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10" b="90909" l="3543" r="96457">
                          <a14:foregroundMark x1="10236" y1="69697" x2="10236" y2="69697"/>
                          <a14:foregroundMark x1="46850" y1="46970" x2="46850" y2="46970"/>
                          <a14:foregroundMark x1="57480" y1="37374" x2="57480" y2="37374"/>
                          <a14:foregroundMark x1="72047" y1="31313" x2="72047" y2="31313"/>
                          <a14:foregroundMark x1="60236" y1="38889" x2="60236" y2="38889"/>
                          <a14:foregroundMark x1="58268" y1="45455" x2="58268" y2="45455"/>
                          <a14:foregroundMark x1="52362" y1="50000" x2="52362" y2="50000"/>
                          <a14:foregroundMark x1="60630" y1="43939" x2="60630" y2="43939"/>
                          <a14:foregroundMark x1="66929" y1="43434" x2="66929" y2="43434"/>
                          <a14:foregroundMark x1="94488" y1="20202" x2="94488" y2="20202"/>
                          <a14:foregroundMark x1="97244" y1="25758" x2="97244" y2="25758"/>
                          <a14:foregroundMark x1="5118" y1="79293" x2="5118" y2="79293"/>
                          <a14:foregroundMark x1="87795" y1="2020" x2="87795" y2="2020"/>
                          <a14:foregroundMark x1="13780" y1="91414" x2="13780" y2="91414"/>
                          <a14:foregroundMark x1="3543" y1="71212" x2="3543" y2="71212"/>
                          <a14:foregroundMark x1="32283" y1="54040" x2="32283" y2="54040"/>
                          <a14:foregroundMark x1="85433" y1="28788" x2="85433" y2="28788"/>
                          <a14:foregroundMark x1="85827" y1="18687" x2="85827" y2="18687"/>
                          <a14:foregroundMark x1="34646" y1="55556" x2="34646" y2="55556"/>
                          <a14:foregroundMark x1="28740" y1="59091" x2="28740" y2="59091"/>
                          <a14:foregroundMark x1="37008" y1="60606" x2="37008" y2="60606"/>
                          <a14:foregroundMark x1="78346" y1="27778" x2="78346" y2="27778"/>
                          <a14:foregroundMark x1="88976" y1="34343" x2="88976" y2="34343"/>
                          <a14:foregroundMark x1="31496" y1="57576" x2="31496" y2="57576"/>
                          <a14:foregroundMark x1="55906" y1="41919" x2="55906" y2="41919"/>
                          <a14:foregroundMark x1="82283" y1="21212" x2="82283" y2="21212"/>
                          <a14:backgroundMark x1="57874" y1="47980" x2="57874" y2="47980"/>
                          <a14:backgroundMark x1="46850" y1="57071" x2="46850" y2="57071"/>
                        </a14:backgroundRemoval>
                      </a14:imgEffect>
                      <a14:imgEffect>
                        <a14:sharpenSoften amount="50000"/>
                      </a14:imgEffect>
                    </a14:imgLayer>
                  </a14:imgProps>
                </a:ext>
                <a:ext uri="{28A0092B-C50C-407E-A947-70E740481C1C}">
                  <a14:useLocalDpi xmlns:a14="http://schemas.microsoft.com/office/drawing/2010/main" val="0"/>
                </a:ext>
              </a:extLst>
            </a:blip>
            <a:srcRect b="4604"/>
            <a:stretch/>
          </p:blipFill>
          <p:spPr bwMode="auto">
            <a:xfrm rot="19134875">
              <a:off x="5369476" y="3301296"/>
              <a:ext cx="1188720" cy="8839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B8543F81-686B-5EE2-2C25-F278B96C3C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4667" b="83556" l="1778" r="97778">
                          <a14:foregroundMark x1="33778" y1="45333" x2="33778" y2="45333"/>
                          <a14:foregroundMark x1="46222" y1="31111" x2="46222" y2="31111"/>
                          <a14:foregroundMark x1="59111" y1="20000" x2="59111" y2="20000"/>
                          <a14:foregroundMark x1="66667" y1="16000" x2="66667" y2="16000"/>
                          <a14:foregroundMark x1="66667" y1="16000" x2="66667" y2="16000"/>
                          <a14:foregroundMark x1="69778" y1="14667" x2="69778" y2="14667"/>
                          <a14:foregroundMark x1="82667" y1="43556" x2="82667" y2="43556"/>
                          <a14:foregroundMark x1="94667" y1="40000" x2="94667" y2="40000"/>
                          <a14:foregroundMark x1="96444" y1="65778" x2="96444" y2="65778"/>
                          <a14:foregroundMark x1="97778" y1="46222" x2="97778" y2="46222"/>
                          <a14:foregroundMark x1="80444" y1="31556" x2="80444" y2="31556"/>
                          <a14:foregroundMark x1="76889" y1="41778" x2="76889" y2="41778"/>
                          <a14:foregroundMark x1="90222" y1="55111" x2="90222" y2="55111"/>
                          <a14:foregroundMark x1="90222" y1="26667" x2="90222" y2="26667"/>
                          <a14:foregroundMark x1="8000" y1="71111" x2="8000" y2="71111"/>
                          <a14:foregroundMark x1="5333" y1="75111" x2="5333" y2="75111"/>
                          <a14:foregroundMark x1="2222" y1="79111" x2="2222" y2="79111"/>
                          <a14:foregroundMark x1="8889" y1="82667" x2="8889" y2="82667"/>
                          <a14:foregroundMark x1="15111" y1="83556" x2="15111" y2="83556"/>
                          <a14:foregroundMark x1="74667" y1="23111" x2="74667" y2="23111"/>
                          <a14:foregroundMark x1="77778" y1="26667" x2="77778" y2="26667"/>
                          <a14:foregroundMark x1="90222" y1="43556" x2="90222" y2="43556"/>
                          <a14:foregroundMark x1="84000" y1="55111" x2="84000" y2="55111"/>
                          <a14:foregroundMark x1="70222" y1="44000" x2="70222" y2="44000"/>
                          <a14:foregroundMark x1="84444" y1="63556" x2="84444" y2="63556"/>
                          <a14:foregroundMark x1="19556" y1="82222" x2="19556" y2="82222"/>
                          <a14:foregroundMark x1="19556" y1="82667" x2="19556" y2="82667"/>
                          <a14:foregroundMark x1="19556" y1="82222" x2="19556" y2="82222"/>
                          <a14:foregroundMark x1="20000" y1="81778" x2="20000" y2="81778"/>
                          <a14:foregroundMark x1="19111" y1="82667" x2="19111" y2="82667"/>
                          <a14:foregroundMark x1="20000" y1="82222" x2="20000" y2="82222"/>
                          <a14:foregroundMark x1="20000" y1="82222" x2="20000" y2="82222"/>
                          <a14:foregroundMark x1="19111" y1="82222" x2="19111" y2="82222"/>
                          <a14:foregroundMark x1="21333" y1="82222" x2="19111" y2="83111"/>
                          <a14:foregroundMark x1="77333" y1="48444" x2="77333" y2="48444"/>
                          <a14:foregroundMark x1="84444" y1="41778" x2="84444" y2="41778"/>
                          <a14:foregroundMark x1="83556" y1="41778" x2="83556" y2="41778"/>
                          <a14:foregroundMark x1="95556" y1="44889" x2="95556" y2="44889"/>
                          <a14:foregroundMark x1="95556" y1="46222" x2="95556" y2="46222"/>
                          <a14:foregroundMark x1="95556" y1="43556" x2="95556" y2="46222"/>
                          <a14:foregroundMark x1="84000" y1="22222" x2="84000" y2="22222"/>
                          <a14:foregroundMark x1="88000" y1="23111" x2="88000" y2="23111"/>
                          <a14:backgroundMark x1="20889" y1="78222" x2="20889" y2="78222"/>
                          <a14:backgroundMark x1="18667" y1="71556" x2="18667" y2="71556"/>
                          <a14:backgroundMark x1="16889" y1="68444" x2="16889" y2="68444"/>
                          <a14:backgroundMark x1="3111" y1="75111" x2="3111" y2="75111"/>
                          <a14:backgroundMark x1="84000" y1="42222" x2="84000" y2="42222"/>
                        </a14:backgroundRemoval>
                      </a14:imgEffect>
                      <a14:imgEffect>
                        <a14:sharpenSoften amount="50000"/>
                      </a14:imgEffect>
                    </a14:imgLayer>
                  </a14:imgProps>
                </a:ext>
                <a:ext uri="{28A0092B-C50C-407E-A947-70E740481C1C}">
                  <a14:useLocalDpi xmlns:a14="http://schemas.microsoft.com/office/drawing/2010/main" val="0"/>
                </a:ext>
              </a:extLst>
            </a:blip>
            <a:srcRect t="8925" b="9621"/>
            <a:stretch/>
          </p:blipFill>
          <p:spPr bwMode="auto">
            <a:xfrm>
              <a:off x="5570928" y="1120720"/>
              <a:ext cx="729684" cy="5943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uman lungs flat style vector contour illustration. Internal organ icon,  logo. Anatomy, medicine concept. Healthcare. Isolated on white background  Stock Vector Image &amp; Art - Alamy">
              <a:extLst>
                <a:ext uri="{FF2B5EF4-FFF2-40B4-BE49-F238E27FC236}">
                  <a16:creationId xmlns:a16="http://schemas.microsoft.com/office/drawing/2014/main" id="{237A300E-DE73-A181-6F57-B02A3C352C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27" t="12258" r="13534" b="18743"/>
            <a:stretch/>
          </p:blipFill>
          <p:spPr bwMode="auto">
            <a:xfrm>
              <a:off x="5509965" y="5553439"/>
              <a:ext cx="785503" cy="8046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eart - Free medical icons">
              <a:extLst>
                <a:ext uri="{FF2B5EF4-FFF2-40B4-BE49-F238E27FC236}">
                  <a16:creationId xmlns:a16="http://schemas.microsoft.com/office/drawing/2014/main" id="{3D5CFC9A-D335-3E64-8350-3300665072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928" y="4772948"/>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a:extLst>
                <a:ext uri="{FF2B5EF4-FFF2-40B4-BE49-F238E27FC236}">
                  <a16:creationId xmlns:a16="http://schemas.microsoft.com/office/drawing/2014/main" id="{41FB4A25-C936-1AE8-DDCE-7D9E16E8EC12}"/>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b="6901"/>
            <a:stretch/>
          </p:blipFill>
          <p:spPr bwMode="auto">
            <a:xfrm>
              <a:off x="5536429" y="2013772"/>
              <a:ext cx="822960" cy="83002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BC167262-4099-C854-CF79-122775FF8765}"/>
              </a:ext>
            </a:extLst>
          </p:cNvPr>
          <p:cNvSpPr/>
          <p:nvPr/>
        </p:nvSpPr>
        <p:spPr>
          <a:xfrm>
            <a:off x="375319" y="1035358"/>
            <a:ext cx="3858876" cy="5260286"/>
          </a:xfrm>
          <a:prstGeom prst="rect">
            <a:avLst/>
          </a:prstGeom>
        </p:spPr>
        <p:txBody>
          <a:bodyPr wrap="square" lIns="0" tIns="0" rIns="0" bIns="0">
            <a:spAutoFit/>
          </a:bodyPr>
          <a:lstStyle/>
          <a:p>
            <a:pPr>
              <a:lnSpc>
                <a:spcPct val="114000"/>
              </a:lnSpc>
              <a:spcAft>
                <a:spcPts val="300"/>
              </a:spcAft>
            </a:pPr>
            <a:r>
              <a:rPr lang="en-US" sz="1600" b="1" dirty="0">
                <a:solidFill>
                  <a:schemeClr val="tx1">
                    <a:lumMod val="75000"/>
                  </a:schemeClr>
                </a:solidFill>
                <a:latin typeface="Arial" panose="020B0604020202020204" pitchFamily="34" charset="0"/>
                <a:cs typeface="Arial" panose="020B0604020202020204" pitchFamily="34" charset="0"/>
              </a:rPr>
              <a:t>Low energy availability (LEA): </a:t>
            </a:r>
          </a:p>
          <a:p>
            <a:pPr marL="171450" indent="-171450">
              <a:lnSpc>
                <a:spcPct val="114000"/>
              </a:lnSpc>
              <a:spcAft>
                <a:spcPts val="300"/>
              </a:spcAft>
              <a:buFont typeface="Arial" panose="020B0604020202020204" pitchFamily="34" charset="0"/>
              <a:buChar char="•"/>
            </a:pPr>
            <a:r>
              <a:rPr lang="en-US" sz="1600" dirty="0">
                <a:solidFill>
                  <a:schemeClr val="tx1">
                    <a:lumMod val="75000"/>
                  </a:schemeClr>
                </a:solidFill>
                <a:latin typeface="Arial" panose="020B0604020202020204" pitchFamily="34" charset="0"/>
                <a:cs typeface="Arial" panose="020B0604020202020204" pitchFamily="34" charset="0"/>
              </a:rPr>
              <a:t>LEA is result of dietary energy restriction, increased exercise energy expenditure, or both.</a:t>
            </a:r>
          </a:p>
          <a:p>
            <a:pPr marL="171450" indent="-171450">
              <a:lnSpc>
                <a:spcPct val="114000"/>
              </a:lnSpc>
              <a:spcAft>
                <a:spcPts val="300"/>
              </a:spcAft>
              <a:buFont typeface="Arial" panose="020B0604020202020204" pitchFamily="34" charset="0"/>
              <a:buChar char="•"/>
            </a:pPr>
            <a:r>
              <a:rPr lang="en-US" sz="1600" dirty="0">
                <a:solidFill>
                  <a:schemeClr val="tx1">
                    <a:lumMod val="75000"/>
                  </a:schemeClr>
                </a:solidFill>
                <a:latin typeface="Arial" panose="020B0604020202020204" pitchFamily="34" charset="0"/>
                <a:cs typeface="Arial" panose="020B0604020202020204" pitchFamily="34" charset="0"/>
              </a:rPr>
              <a:t>LEA has multisystem health effects:</a:t>
            </a:r>
          </a:p>
          <a:p>
            <a:pPr marL="742950" lvl="1" indent="-285750">
              <a:lnSpc>
                <a:spcPct val="114000"/>
              </a:lnSpc>
              <a:spcAft>
                <a:spcPts val="300"/>
              </a:spcAft>
              <a:buFont typeface="Courier New" panose="02070309020205020404" pitchFamily="49" charset="0"/>
              <a:buChar char="o"/>
            </a:pPr>
            <a:r>
              <a:rPr lang="en-US" sz="1600" dirty="0">
                <a:solidFill>
                  <a:schemeClr val="tx1">
                    <a:lumMod val="75000"/>
                  </a:schemeClr>
                </a:solidFill>
                <a:latin typeface="Arial" panose="020B0604020202020204" pitchFamily="34" charset="0"/>
                <a:cs typeface="Arial" panose="020B0604020202020204" pitchFamily="34" charset="0"/>
              </a:rPr>
              <a:t>Altered bone microarchitecture and diminished bone strength (8)</a:t>
            </a:r>
          </a:p>
          <a:p>
            <a:pPr marL="742950" lvl="1" indent="-285750">
              <a:lnSpc>
                <a:spcPct val="114000"/>
              </a:lnSpc>
              <a:spcAft>
                <a:spcPts val="300"/>
              </a:spcAft>
              <a:buFont typeface="Courier New" panose="02070309020205020404" pitchFamily="49" charset="0"/>
              <a:buChar char="o"/>
            </a:pPr>
            <a:r>
              <a:rPr lang="en-US" sz="1600" dirty="0">
                <a:solidFill>
                  <a:schemeClr val="tx1">
                    <a:lumMod val="75000"/>
                  </a:schemeClr>
                </a:solidFill>
                <a:latin typeface="Arial" panose="020B0604020202020204" pitchFamily="34" charset="0"/>
                <a:cs typeface="Arial" panose="020B0604020202020204" pitchFamily="34" charset="0"/>
              </a:rPr>
              <a:t>Increased risk of bone stress injuries (9)</a:t>
            </a:r>
          </a:p>
          <a:p>
            <a:pPr marL="742950" lvl="1" indent="-285750">
              <a:lnSpc>
                <a:spcPct val="114000"/>
              </a:lnSpc>
              <a:spcAft>
                <a:spcPts val="300"/>
              </a:spcAft>
              <a:buFont typeface="Courier New" panose="02070309020205020404" pitchFamily="49" charset="0"/>
              <a:buChar char="o"/>
            </a:pPr>
            <a:r>
              <a:rPr lang="en-US" sz="1600" dirty="0">
                <a:solidFill>
                  <a:schemeClr val="tx1">
                    <a:lumMod val="75000"/>
                  </a:schemeClr>
                </a:solidFill>
                <a:latin typeface="Arial" panose="020B0604020202020204" pitchFamily="34" charset="0"/>
                <a:cs typeface="Arial" panose="020B0604020202020204" pitchFamily="34" charset="0"/>
              </a:rPr>
              <a:t>Altered cardiovascular risk factors predisposing athletes to premature cardiac disease (10)</a:t>
            </a:r>
          </a:p>
          <a:p>
            <a:pPr marL="285750" indent="-285750">
              <a:lnSpc>
                <a:spcPct val="114000"/>
              </a:lnSpc>
              <a:spcAft>
                <a:spcPts val="300"/>
              </a:spcAft>
              <a:buFont typeface="Arial" panose="020B0604020202020204" pitchFamily="34" charset="0"/>
              <a:buChar char="•"/>
            </a:pPr>
            <a:r>
              <a:rPr lang="en-US" sz="1600" dirty="0">
                <a:solidFill>
                  <a:schemeClr val="tx1">
                    <a:lumMod val="75000"/>
                  </a:schemeClr>
                </a:solidFill>
                <a:latin typeface="Arial" panose="020B0604020202020204" pitchFamily="34" charset="0"/>
                <a:cs typeface="Arial" panose="020B0604020202020204" pitchFamily="34" charset="0"/>
              </a:rPr>
              <a:t>There is growing evidence to support these widespread health effects occur in male and female athletes when energy intake does not match total energy expenditure, termed relative energy deficiency in sports (REDs) (11)</a:t>
            </a:r>
          </a:p>
        </p:txBody>
      </p:sp>
      <p:sp>
        <p:nvSpPr>
          <p:cNvPr id="8" name="Rectangle 7">
            <a:extLst>
              <a:ext uri="{FF2B5EF4-FFF2-40B4-BE49-F238E27FC236}">
                <a16:creationId xmlns:a16="http://schemas.microsoft.com/office/drawing/2014/main" id="{1AEB386F-95EA-98DD-CE02-433D9B15A37D}"/>
              </a:ext>
            </a:extLst>
          </p:cNvPr>
          <p:cNvSpPr/>
          <p:nvPr/>
        </p:nvSpPr>
        <p:spPr>
          <a:xfrm>
            <a:off x="7405316" y="1035358"/>
            <a:ext cx="4278684" cy="4864152"/>
          </a:xfrm>
          <a:prstGeom prst="rect">
            <a:avLst/>
          </a:prstGeom>
        </p:spPr>
        <p:txBody>
          <a:bodyPr wrap="square" lIns="0" tIns="0" rIns="0" bIns="0">
            <a:spAutoFit/>
          </a:bodyPr>
          <a:lstStyle/>
          <a:p>
            <a:pPr>
              <a:lnSpc>
                <a:spcPct val="114000"/>
              </a:lnSpc>
              <a:spcAft>
                <a:spcPts val="300"/>
              </a:spcAft>
            </a:pPr>
            <a:r>
              <a:rPr lang="en-US" sz="1600" b="1" dirty="0">
                <a:solidFill>
                  <a:schemeClr val="tx1">
                    <a:lumMod val="75000"/>
                  </a:schemeClr>
                </a:solidFill>
                <a:latin typeface="Arial" panose="020B0604020202020204" pitchFamily="34" charset="0"/>
                <a:cs typeface="Arial" panose="020B0604020202020204" pitchFamily="34" charset="0"/>
              </a:rPr>
              <a:t>Rapid weight loss (RWL): </a:t>
            </a:r>
            <a:endParaRPr lang="en-US" sz="1600" b="1" dirty="0">
              <a:solidFill>
                <a:schemeClr val="tx1">
                  <a:lumMod val="50000"/>
                </a:schemeClr>
              </a:solidFill>
              <a:latin typeface="Arial" panose="020B0604020202020204" pitchFamily="34" charset="0"/>
              <a:cs typeface="Arial" panose="020B0604020202020204" pitchFamily="34" charset="0"/>
            </a:endParaRPr>
          </a:p>
          <a:p>
            <a:pPr marL="171450" indent="-171450">
              <a:lnSpc>
                <a:spcPct val="114000"/>
              </a:lnSpc>
              <a:spcAft>
                <a:spcPts val="3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Athletes in weight class sports are engaging in multiple short-term bouts of LEA and RWL to make weight for each competition (2). </a:t>
            </a:r>
          </a:p>
          <a:p>
            <a:pPr marL="171450" indent="-171450">
              <a:lnSpc>
                <a:spcPct val="114000"/>
              </a:lnSpc>
              <a:spcAft>
                <a:spcPts val="3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Most of the weight lost in each RWL cycle can be rapidly gained back with increased water and food intake, therefore, these athletes are experiencing an accelerated version of what is termed weight cycling.</a:t>
            </a:r>
          </a:p>
          <a:p>
            <a:pPr marL="171450" indent="-171450">
              <a:lnSpc>
                <a:spcPct val="114000"/>
              </a:lnSpc>
              <a:spcAft>
                <a:spcPts val="3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A recent consensus statement revealed that short-term, aggressive weight reduction adversely impacted health and performance in male and female athletes, whereas weight class athletes undergoing slow rates of weight loss (e.g., &lt;0.8 kg·wk</a:t>
            </a:r>
            <a:r>
              <a:rPr lang="en-US" sz="1600" baseline="30000" dirty="0">
                <a:solidFill>
                  <a:schemeClr val="tx1">
                    <a:lumMod val="50000"/>
                  </a:schemeClr>
                </a:solidFill>
                <a:latin typeface="Arial" panose="020B0604020202020204" pitchFamily="34" charset="0"/>
                <a:cs typeface="Arial" panose="020B0604020202020204" pitchFamily="34" charset="0"/>
              </a:rPr>
              <a:t>−1</a:t>
            </a:r>
            <a:r>
              <a:rPr lang="en-US" sz="1600" dirty="0">
                <a:solidFill>
                  <a:schemeClr val="tx1">
                    <a:lumMod val="50000"/>
                  </a:schemeClr>
                </a:solidFill>
                <a:latin typeface="Arial" panose="020B0604020202020204" pitchFamily="34" charset="0"/>
                <a:cs typeface="Arial" panose="020B0604020202020204" pitchFamily="34" charset="0"/>
              </a:rPr>
              <a:t>) and at extended durations (&gt;4 wk) were more likely to sustain health and performance (16).</a:t>
            </a:r>
          </a:p>
        </p:txBody>
      </p:sp>
    </p:spTree>
    <p:extLst>
      <p:ext uri="{BB962C8B-B14F-4D97-AF65-F5344CB8AC3E}">
        <p14:creationId xmlns:p14="http://schemas.microsoft.com/office/powerpoint/2010/main" val="1891954944"/>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B56D7E2F-233E-4DB5-B028-8BD67B7FBE5C}"/>
              </a:ext>
            </a:extLst>
          </p:cNvPr>
          <p:cNvSpPr>
            <a:spLocks/>
          </p:cNvSpPr>
          <p:nvPr/>
        </p:nvSpPr>
        <p:spPr bwMode="auto">
          <a:xfrm>
            <a:off x="9565603"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AD6408C3-4AF7-4604-9130-17A5D107314C}"/>
              </a:ext>
            </a:extLst>
          </p:cNvPr>
          <p:cNvSpPr>
            <a:spLocks/>
          </p:cNvSpPr>
          <p:nvPr/>
        </p:nvSpPr>
        <p:spPr bwMode="auto">
          <a:xfrm>
            <a:off x="8747236"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5" name="Group 84">
            <a:extLst>
              <a:ext uri="{FF2B5EF4-FFF2-40B4-BE49-F238E27FC236}">
                <a16:creationId xmlns:a16="http://schemas.microsoft.com/office/drawing/2014/main" id="{319AFEB4-F09A-4C41-86F7-D2A31A1D156E}"/>
              </a:ext>
            </a:extLst>
          </p:cNvPr>
          <p:cNvGrpSpPr/>
          <p:nvPr/>
        </p:nvGrpSpPr>
        <p:grpSpPr>
          <a:xfrm>
            <a:off x="0" y="-8903"/>
            <a:ext cx="5364683" cy="6859792"/>
            <a:chOff x="1" y="0"/>
            <a:chExt cx="6375635" cy="6859792"/>
          </a:xfrm>
        </p:grpSpPr>
        <p:sp>
          <p:nvSpPr>
            <p:cNvPr id="13" name="Freeform: Shape 12">
              <a:extLst>
                <a:ext uri="{FF2B5EF4-FFF2-40B4-BE49-F238E27FC236}">
                  <a16:creationId xmlns:a16="http://schemas.microsoft.com/office/drawing/2014/main" id="{F08E1E95-3393-48C0-8F01-8A44DD3B7914}"/>
                </a:ext>
              </a:extLst>
            </p:cNvPr>
            <p:cNvSpPr>
              <a:spLocks/>
            </p:cNvSpPr>
            <p:nvPr/>
          </p:nvSpPr>
          <p:spPr bwMode="auto">
            <a:xfrm>
              <a:off x="1" y="0"/>
              <a:ext cx="6004863" cy="6859792"/>
            </a:xfrm>
            <a:custGeom>
              <a:avLst/>
              <a:gdLst>
                <a:gd name="connsiteX0" fmla="*/ 0 w 6270638"/>
                <a:gd name="connsiteY0" fmla="*/ 0 h 6859792"/>
                <a:gd name="connsiteX1" fmla="*/ 2413416 w 6270638"/>
                <a:gd name="connsiteY1" fmla="*/ 0 h 6859792"/>
                <a:gd name="connsiteX2" fmla="*/ 2413416 w 6270638"/>
                <a:gd name="connsiteY2" fmla="*/ 4452 h 6859792"/>
                <a:gd name="connsiteX3" fmla="*/ 2491481 w 6270638"/>
                <a:gd name="connsiteY3" fmla="*/ 4452 h 6859792"/>
                <a:gd name="connsiteX4" fmla="*/ 4712522 w 6270638"/>
                <a:gd name="connsiteY4" fmla="*/ 4452 h 6859792"/>
                <a:gd name="connsiteX5" fmla="*/ 6164481 w 6270638"/>
                <a:gd name="connsiteY5" fmla="*/ 3607663 h 6859792"/>
                <a:gd name="connsiteX6" fmla="*/ 6062752 w 6270638"/>
                <a:gd name="connsiteY6" fmla="*/ 4924221 h 6859792"/>
                <a:gd name="connsiteX7" fmla="*/ 4906733 w 6270638"/>
                <a:gd name="connsiteY7" fmla="*/ 6859792 h 6859792"/>
                <a:gd name="connsiteX8" fmla="*/ 1179729 w 6270638"/>
                <a:gd name="connsiteY8" fmla="*/ 6859792 h 6859792"/>
                <a:gd name="connsiteX9" fmla="*/ 1171016 w 6270638"/>
                <a:gd name="connsiteY9" fmla="*/ 6858000 h 6859792"/>
                <a:gd name="connsiteX10" fmla="*/ 0 w 6270638"/>
                <a:gd name="connsiteY10" fmla="*/ 6858000 h 68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0638" h="6859792">
                  <a:moveTo>
                    <a:pt x="0" y="0"/>
                  </a:moveTo>
                  <a:lnTo>
                    <a:pt x="2413416" y="0"/>
                  </a:lnTo>
                  <a:lnTo>
                    <a:pt x="2413416" y="4452"/>
                  </a:lnTo>
                  <a:lnTo>
                    <a:pt x="2491481" y="4452"/>
                  </a:lnTo>
                  <a:cubicBezTo>
                    <a:pt x="3004775" y="4452"/>
                    <a:pt x="3718924" y="4452"/>
                    <a:pt x="4712522" y="4452"/>
                  </a:cubicBezTo>
                  <a:cubicBezTo>
                    <a:pt x="4712522" y="4452"/>
                    <a:pt x="4712522" y="4452"/>
                    <a:pt x="6164481" y="3607663"/>
                  </a:cubicBezTo>
                  <a:cubicBezTo>
                    <a:pt x="6335572" y="4037277"/>
                    <a:pt x="6298580" y="4526944"/>
                    <a:pt x="6062752" y="4924221"/>
                  </a:cubicBezTo>
                  <a:cubicBezTo>
                    <a:pt x="6062752" y="4924221"/>
                    <a:pt x="6062752" y="4924221"/>
                    <a:pt x="4906733" y="6859792"/>
                  </a:cubicBezTo>
                  <a:cubicBezTo>
                    <a:pt x="4906733" y="6859792"/>
                    <a:pt x="4906733" y="6859792"/>
                    <a:pt x="1179729" y="6859792"/>
                  </a:cubicBezTo>
                  <a:lnTo>
                    <a:pt x="1171016" y="6858000"/>
                  </a:lnTo>
                  <a:lnTo>
                    <a:pt x="0" y="6858000"/>
                  </a:lnTo>
                  <a:close/>
                </a:path>
              </a:pathLst>
            </a:custGeom>
            <a:gradFill>
              <a:gsLst>
                <a:gs pos="100000">
                  <a:schemeClr val="accent2"/>
                </a:gs>
                <a:gs pos="0">
                  <a:schemeClr val="accent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15">
              <a:extLst>
                <a:ext uri="{FF2B5EF4-FFF2-40B4-BE49-F238E27FC236}">
                  <a16:creationId xmlns:a16="http://schemas.microsoft.com/office/drawing/2014/main" id="{82905573-FC0B-4E06-A6D1-6F2964331282}"/>
                </a:ext>
              </a:extLst>
            </p:cNvPr>
            <p:cNvSpPr>
              <a:spLocks/>
            </p:cNvSpPr>
            <p:nvPr/>
          </p:nvSpPr>
          <p:spPr bwMode="auto">
            <a:xfrm>
              <a:off x="4546061" y="4452"/>
              <a:ext cx="1829575" cy="6855340"/>
            </a:xfrm>
            <a:custGeom>
              <a:avLst/>
              <a:gdLst>
                <a:gd name="T0" fmla="*/ 322 w 396"/>
                <a:gd name="T1" fmla="*/ 1021 h 1484"/>
                <a:gd name="T2" fmla="*/ 0 w 396"/>
                <a:gd name="T3" fmla="*/ 1484 h 1484"/>
                <a:gd name="T4" fmla="*/ 91 w 396"/>
                <a:gd name="T5" fmla="*/ 1484 h 1484"/>
                <a:gd name="T6" fmla="*/ 353 w 396"/>
                <a:gd name="T7" fmla="*/ 1028 h 1484"/>
                <a:gd name="T8" fmla="*/ 368 w 396"/>
                <a:gd name="T9" fmla="*/ 814 h 1484"/>
                <a:gd name="T10" fmla="*/ 45 w 396"/>
                <a:gd name="T11" fmla="*/ 0 h 1484"/>
                <a:gd name="T12" fmla="*/ 34 w 396"/>
                <a:gd name="T13" fmla="*/ 0 h 1484"/>
                <a:gd name="T14" fmla="*/ 347 w 396"/>
                <a:gd name="T15" fmla="*/ 815 h 1484"/>
                <a:gd name="T16" fmla="*/ 322 w 396"/>
                <a:gd name="T17" fmla="*/ 1021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484">
                  <a:moveTo>
                    <a:pt x="322" y="1021"/>
                  </a:moveTo>
                  <a:cubicBezTo>
                    <a:pt x="0" y="1484"/>
                    <a:pt x="0" y="1484"/>
                    <a:pt x="0" y="1484"/>
                  </a:cubicBezTo>
                  <a:cubicBezTo>
                    <a:pt x="91" y="1484"/>
                    <a:pt x="91" y="1484"/>
                    <a:pt x="91" y="1484"/>
                  </a:cubicBezTo>
                  <a:cubicBezTo>
                    <a:pt x="353" y="1028"/>
                    <a:pt x="353" y="1028"/>
                    <a:pt x="353" y="1028"/>
                  </a:cubicBezTo>
                  <a:cubicBezTo>
                    <a:pt x="391" y="963"/>
                    <a:pt x="396" y="884"/>
                    <a:pt x="368" y="814"/>
                  </a:cubicBezTo>
                  <a:cubicBezTo>
                    <a:pt x="45" y="0"/>
                    <a:pt x="45" y="0"/>
                    <a:pt x="45" y="0"/>
                  </a:cubicBezTo>
                  <a:cubicBezTo>
                    <a:pt x="34" y="0"/>
                    <a:pt x="34" y="0"/>
                    <a:pt x="34" y="0"/>
                  </a:cubicBezTo>
                  <a:cubicBezTo>
                    <a:pt x="347" y="815"/>
                    <a:pt x="347" y="815"/>
                    <a:pt x="347" y="815"/>
                  </a:cubicBezTo>
                  <a:cubicBezTo>
                    <a:pt x="373" y="883"/>
                    <a:pt x="364" y="960"/>
                    <a:pt x="322" y="10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16">
            <a:extLst>
              <a:ext uri="{FF2B5EF4-FFF2-40B4-BE49-F238E27FC236}">
                <a16:creationId xmlns:a16="http://schemas.microsoft.com/office/drawing/2014/main" id="{764B5BF1-36D6-424B-86DA-3B03F130112D}"/>
              </a:ext>
            </a:extLst>
          </p:cNvPr>
          <p:cNvSpPr>
            <a:spLocks/>
          </p:cNvSpPr>
          <p:nvPr/>
        </p:nvSpPr>
        <p:spPr bwMode="auto">
          <a:xfrm>
            <a:off x="4962277" y="4452"/>
            <a:ext cx="1497937" cy="3761534"/>
          </a:xfrm>
          <a:custGeom>
            <a:avLst/>
            <a:gdLst>
              <a:gd name="T0" fmla="*/ 673 w 673"/>
              <a:gd name="T1" fmla="*/ 1690 h 1690"/>
              <a:gd name="T2" fmla="*/ 0 w 673"/>
              <a:gd name="T3" fmla="*/ 0 h 1690"/>
              <a:gd name="T4" fmla="*/ 673 w 673"/>
              <a:gd name="T5" fmla="*/ 1690 h 1690"/>
            </a:gdLst>
            <a:ahLst/>
            <a:cxnLst>
              <a:cxn ang="0">
                <a:pos x="T0" y="T1"/>
              </a:cxn>
              <a:cxn ang="0">
                <a:pos x="T2" y="T3"/>
              </a:cxn>
              <a:cxn ang="0">
                <a:pos x="T4" y="T5"/>
              </a:cxn>
            </a:cxnLst>
            <a:rect l="0" t="0" r="r" b="b"/>
            <a:pathLst>
              <a:path w="673" h="1690">
                <a:moveTo>
                  <a:pt x="673" y="1690"/>
                </a:moveTo>
                <a:lnTo>
                  <a:pt x="0" y="0"/>
                </a:lnTo>
                <a:lnTo>
                  <a:pt x="673" y="1690"/>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FCEA7884-4AE1-4E4A-8D79-585815FF4531}"/>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close/>
                <a:moveTo>
                  <a:pt x="0" y="0"/>
                </a:moveTo>
                <a:lnTo>
                  <a:pt x="0" y="0"/>
                </a:lnTo>
                <a:lnTo>
                  <a:pt x="0" y="0"/>
                </a:lnTo>
                <a:lnTo>
                  <a:pt x="0" y="0"/>
                </a:lnTo>
                <a:close/>
              </a:path>
            </a:pathLst>
          </a:custGeom>
          <a:solidFill>
            <a:srgbClr val="5768A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id="{1C956926-A4E2-4F12-A116-1302DCFC4817}"/>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moveTo>
                  <a:pt x="0" y="0"/>
                </a:moveTo>
                <a:lnTo>
                  <a:pt x="0" y="0"/>
                </a:lnTo>
                <a:lnTo>
                  <a:pt x="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TextBox 80">
            <a:extLst>
              <a:ext uri="{FF2B5EF4-FFF2-40B4-BE49-F238E27FC236}">
                <a16:creationId xmlns:a16="http://schemas.microsoft.com/office/drawing/2014/main" id="{C6AAAEDA-1EF1-4F8F-B309-BA6F7C6F604E}"/>
              </a:ext>
            </a:extLst>
          </p:cNvPr>
          <p:cNvSpPr txBox="1"/>
          <p:nvPr/>
        </p:nvSpPr>
        <p:spPr>
          <a:xfrm>
            <a:off x="233218" y="203594"/>
            <a:ext cx="4190019" cy="1477328"/>
          </a:xfrm>
          <a:prstGeom prst="rect">
            <a:avLst/>
          </a:prstGeom>
          <a:noFill/>
        </p:spPr>
        <p:txBody>
          <a:bodyPr wrap="square" rtlCol="0">
            <a:spAutoFit/>
          </a:bodyPr>
          <a:lstStyle/>
          <a:p>
            <a:pPr algn="l">
              <a:lnSpc>
                <a:spcPct val="90000"/>
              </a:lnSpc>
            </a:pPr>
            <a:r>
              <a:rPr lang="en-US" altLang="en-US" sz="2500" b="1" dirty="0">
                <a:solidFill>
                  <a:schemeClr val="bg1"/>
                </a:solidFill>
                <a:latin typeface="Arial" panose="020B0604020202020204" pitchFamily="34" charset="0"/>
                <a:cs typeface="Arial" panose="020B0604020202020204" pitchFamily="34" charset="0"/>
              </a:rPr>
              <a:t>Unique Challenges for Female Wrestlers in the US: </a:t>
            </a:r>
            <a:r>
              <a:rPr lang="en-US" sz="2500" b="1" dirty="0">
                <a:solidFill>
                  <a:schemeClr val="bg1"/>
                </a:solidFill>
                <a:latin typeface="Arial" panose="020B0604020202020204" pitchFamily="34" charset="0"/>
                <a:cs typeface="Arial" panose="020B0604020202020204" pitchFamily="34" charset="0"/>
              </a:rPr>
              <a:t>LEA, RWL, and low body fatness </a:t>
            </a:r>
          </a:p>
        </p:txBody>
      </p:sp>
      <p:sp>
        <p:nvSpPr>
          <p:cNvPr id="2" name="TextBox 1">
            <a:extLst>
              <a:ext uri="{FF2B5EF4-FFF2-40B4-BE49-F238E27FC236}">
                <a16:creationId xmlns:a16="http://schemas.microsoft.com/office/drawing/2014/main" id="{03AFB048-B4CA-6450-A84D-92C405A27B32}"/>
              </a:ext>
            </a:extLst>
          </p:cNvPr>
          <p:cNvSpPr txBox="1"/>
          <p:nvPr/>
        </p:nvSpPr>
        <p:spPr>
          <a:xfrm>
            <a:off x="168780" y="1806492"/>
            <a:ext cx="4252331" cy="4848892"/>
          </a:xfrm>
          <a:prstGeom prst="rect">
            <a:avLst/>
          </a:prstGeom>
          <a:noFill/>
        </p:spPr>
        <p:txBody>
          <a:bodyPr wrap="square" rtlCol="0">
            <a:spAutoFit/>
          </a:bodyPr>
          <a:lstStyle/>
          <a:p>
            <a:pPr marL="285750" indent="-285750">
              <a:lnSpc>
                <a:spcPct val="114000"/>
              </a:lnSpc>
              <a:spcAft>
                <a:spcPts val="300"/>
              </a:spcAft>
              <a:buFont typeface="Arial" panose="020B0604020202020204" pitchFamily="34" charset="0"/>
              <a:buChar char="•"/>
            </a:pPr>
            <a:r>
              <a:rPr lang="en-US" sz="1550" dirty="0">
                <a:solidFill>
                  <a:schemeClr val="bg1"/>
                </a:solidFill>
                <a:latin typeface="Arial" panose="020B0604020202020204" pitchFamily="34" charset="0"/>
                <a:cs typeface="Arial" panose="020B0604020202020204" pitchFamily="34" charset="0"/>
              </a:rPr>
              <a:t>Rapid weight loss (RWL) strategies, including intentional caloric restriction and decreased body fatness, are primary health and safety risks in this cohort.</a:t>
            </a:r>
          </a:p>
          <a:p>
            <a:pPr marL="285750" indent="-285750">
              <a:lnSpc>
                <a:spcPct val="114000"/>
              </a:lnSpc>
              <a:spcAft>
                <a:spcPts val="300"/>
              </a:spcAft>
              <a:buFont typeface="Arial" panose="020B0604020202020204" pitchFamily="34" charset="0"/>
              <a:buChar char="•"/>
            </a:pPr>
            <a:r>
              <a:rPr lang="en-US" sz="1550" dirty="0">
                <a:solidFill>
                  <a:schemeClr val="bg1"/>
                </a:solidFill>
                <a:latin typeface="Arial" panose="020B0604020202020204" pitchFamily="34" charset="0"/>
                <a:cs typeface="Arial" panose="020B0604020202020204" pitchFamily="34" charset="0"/>
              </a:rPr>
              <a:t>As the number of female wrestlers grows, so does the need for increased research, education, and policy regarding these unique risks, including:</a:t>
            </a:r>
          </a:p>
          <a:p>
            <a:pPr marL="800100" lvl="1" indent="-342900">
              <a:lnSpc>
                <a:spcPct val="114000"/>
              </a:lnSpc>
              <a:spcAft>
                <a:spcPts val="300"/>
              </a:spcAft>
              <a:buFont typeface="+mj-lt"/>
              <a:buAutoNum type="arabicPeriod"/>
            </a:pPr>
            <a:r>
              <a:rPr lang="en-US" sz="1550" dirty="0">
                <a:solidFill>
                  <a:schemeClr val="bg1"/>
                </a:solidFill>
                <a:latin typeface="Arial" panose="020B0604020202020204" pitchFamily="34" charset="0"/>
                <a:cs typeface="Arial" panose="020B0604020202020204" pitchFamily="34" charset="0"/>
              </a:rPr>
              <a:t>Scheduling multiple competitions during the interscholastic and intercollegiate wrestling seasons;</a:t>
            </a:r>
          </a:p>
          <a:p>
            <a:pPr marL="800100" lvl="1" indent="-342900">
              <a:lnSpc>
                <a:spcPct val="114000"/>
              </a:lnSpc>
              <a:spcAft>
                <a:spcPts val="300"/>
              </a:spcAft>
              <a:buFont typeface="+mj-lt"/>
              <a:buAutoNum type="arabicPeriod"/>
            </a:pPr>
            <a:r>
              <a:rPr lang="en-US" sz="1550" dirty="0">
                <a:solidFill>
                  <a:schemeClr val="bg1"/>
                </a:solidFill>
                <a:latin typeface="Arial" panose="020B0604020202020204" pitchFamily="34" charset="0"/>
                <a:cs typeface="Arial" panose="020B0604020202020204" pitchFamily="34" charset="0"/>
              </a:rPr>
              <a:t>Regulation of minimal weight programs mandated by sport governing bodies (SGBs); and</a:t>
            </a:r>
          </a:p>
          <a:p>
            <a:pPr marL="800100" lvl="1" indent="-342900">
              <a:lnSpc>
                <a:spcPct val="114000"/>
              </a:lnSpc>
              <a:spcAft>
                <a:spcPts val="300"/>
              </a:spcAft>
              <a:buFont typeface="+mj-lt"/>
              <a:buAutoNum type="arabicPeriod"/>
            </a:pPr>
            <a:r>
              <a:rPr lang="en-US" sz="1550" dirty="0">
                <a:solidFill>
                  <a:schemeClr val="bg1"/>
                </a:solidFill>
                <a:latin typeface="Arial" panose="020B0604020202020204" pitchFamily="34" charset="0"/>
                <a:cs typeface="Arial" panose="020B0604020202020204" pitchFamily="34" charset="0"/>
              </a:rPr>
              <a:t>Female-specific health concerns including menstrual function and </a:t>
            </a:r>
            <a:br>
              <a:rPr lang="en-US" sz="1550" dirty="0">
                <a:solidFill>
                  <a:schemeClr val="bg1"/>
                </a:solidFill>
                <a:latin typeface="Arial" panose="020B0604020202020204" pitchFamily="34" charset="0"/>
                <a:cs typeface="Arial" panose="020B0604020202020204" pitchFamily="34" charset="0"/>
              </a:rPr>
            </a:br>
            <a:r>
              <a:rPr lang="en-US" sz="1550" dirty="0">
                <a:solidFill>
                  <a:schemeClr val="bg1"/>
                </a:solidFill>
                <a:latin typeface="Arial" panose="020B0604020202020204" pitchFamily="34" charset="0"/>
                <a:cs typeface="Arial" panose="020B0604020202020204" pitchFamily="34" charset="0"/>
              </a:rPr>
              <a:t>bone health.</a:t>
            </a:r>
          </a:p>
        </p:txBody>
      </p:sp>
      <p:sp>
        <p:nvSpPr>
          <p:cNvPr id="4" name="Slide Number Placeholder 1">
            <a:extLst>
              <a:ext uri="{FF2B5EF4-FFF2-40B4-BE49-F238E27FC236}">
                <a16:creationId xmlns:a16="http://schemas.microsoft.com/office/drawing/2014/main" id="{585D6AD5-6639-6C25-8267-081F585B8EC0}"/>
              </a:ext>
            </a:extLst>
          </p:cNvPr>
          <p:cNvSpPr txBox="1">
            <a:spLocks/>
          </p:cNvSpPr>
          <p:nvPr/>
        </p:nvSpPr>
        <p:spPr>
          <a:xfrm>
            <a:off x="11565215" y="323284"/>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b="1" smtClean="0">
                <a:solidFill>
                  <a:schemeClr val="bg1"/>
                </a:solidFill>
                <a:latin typeface="Arial" panose="020B0604020202020204" pitchFamily="34" charset="0"/>
                <a:cs typeface="Arial" panose="020B0604020202020204" pitchFamily="34" charset="0"/>
              </a:rPr>
              <a:pPr algn="ctr"/>
              <a:t>6</a:t>
            </a:fld>
            <a:endParaRPr lang="en-US" sz="1200" b="1" dirty="0">
              <a:solidFill>
                <a:schemeClr val="bg1"/>
              </a:solidFill>
              <a:latin typeface="Arial" panose="020B0604020202020204" pitchFamily="34" charset="0"/>
              <a:cs typeface="Arial" panose="020B0604020202020204" pitchFamily="34" charset="0"/>
            </a:endParaRPr>
          </a:p>
        </p:txBody>
      </p:sp>
      <p:pic>
        <p:nvPicPr>
          <p:cNvPr id="393" name="Picture 392">
            <a:extLst>
              <a:ext uri="{FF2B5EF4-FFF2-40B4-BE49-F238E27FC236}">
                <a16:creationId xmlns:a16="http://schemas.microsoft.com/office/drawing/2014/main" id="{B4D3009C-F9EC-FC5D-BD77-D676E167E919}"/>
              </a:ext>
            </a:extLst>
          </p:cNvPr>
          <p:cNvPicPr>
            <a:picLocks noChangeAspect="1"/>
          </p:cNvPicPr>
          <p:nvPr/>
        </p:nvPicPr>
        <p:blipFill rotWithShape="1">
          <a:blip r:embed="rId2"/>
          <a:srcRect l="3348" t="2420" r="12401" b="2026"/>
          <a:stretch/>
        </p:blipFill>
        <p:spPr>
          <a:xfrm>
            <a:off x="4485516" y="203594"/>
            <a:ext cx="1697534" cy="5511406"/>
          </a:xfrm>
          <a:prstGeom prst="rect">
            <a:avLst/>
          </a:prstGeom>
        </p:spPr>
      </p:pic>
      <p:pic>
        <p:nvPicPr>
          <p:cNvPr id="396" name="Picture 395">
            <a:extLst>
              <a:ext uri="{FF2B5EF4-FFF2-40B4-BE49-F238E27FC236}">
                <a16:creationId xmlns:a16="http://schemas.microsoft.com/office/drawing/2014/main" id="{D57C5A61-97AA-C1C4-7ECF-C15F1C26531C}"/>
              </a:ext>
            </a:extLst>
          </p:cNvPr>
          <p:cNvPicPr>
            <a:picLocks/>
          </p:cNvPicPr>
          <p:nvPr/>
        </p:nvPicPr>
        <p:blipFill rotWithShape="1">
          <a:blip r:embed="rId3"/>
          <a:srcRect l="19664" b="4304"/>
          <a:stretch/>
        </p:blipFill>
        <p:spPr>
          <a:xfrm>
            <a:off x="6081123" y="957891"/>
            <a:ext cx="1325181" cy="4162666"/>
          </a:xfrm>
          <a:prstGeom prst="rect">
            <a:avLst/>
          </a:prstGeom>
        </p:spPr>
      </p:pic>
      <p:sp>
        <p:nvSpPr>
          <p:cNvPr id="405" name="TextBox 404">
            <a:extLst>
              <a:ext uri="{FF2B5EF4-FFF2-40B4-BE49-F238E27FC236}">
                <a16:creationId xmlns:a16="http://schemas.microsoft.com/office/drawing/2014/main" id="{8F40CDA6-4065-501D-AAE4-C4D7D0694618}"/>
              </a:ext>
            </a:extLst>
          </p:cNvPr>
          <p:cNvSpPr txBox="1"/>
          <p:nvPr/>
        </p:nvSpPr>
        <p:spPr>
          <a:xfrm>
            <a:off x="4234985" y="5915217"/>
            <a:ext cx="6138829" cy="668901"/>
          </a:xfrm>
          <a:prstGeom prst="rect">
            <a:avLst/>
          </a:prstGeom>
          <a:noFill/>
        </p:spPr>
        <p:txBody>
          <a:bodyPr wrap="square" rtlCol="0">
            <a:spAutoFit/>
          </a:bodyPr>
          <a:lstStyle/>
          <a:p>
            <a:pPr algn="ctr">
              <a:lnSpc>
                <a:spcPct val="114000"/>
              </a:lnSpc>
              <a:spcAft>
                <a:spcPts val="300"/>
              </a:spcAft>
            </a:pPr>
            <a:r>
              <a:rPr lang="en-US" sz="1700" b="1" kern="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Current regulations allow 12% minimum body fat for female wrestlers at the collegiate and high school level. </a:t>
            </a:r>
            <a:endParaRPr lang="en-US" sz="1700" b="1" dirty="0">
              <a:solidFill>
                <a:schemeClr val="tx1">
                  <a:lumMod val="50000"/>
                </a:schemeClr>
              </a:solidFill>
              <a:latin typeface="Arial" panose="020B0604020202020204" pitchFamily="34" charset="0"/>
              <a:cs typeface="Arial" panose="020B0604020202020204" pitchFamily="34" charset="0"/>
            </a:endParaRPr>
          </a:p>
        </p:txBody>
      </p:sp>
      <p:sp>
        <p:nvSpPr>
          <p:cNvPr id="406" name="TextBox 405">
            <a:extLst>
              <a:ext uri="{FF2B5EF4-FFF2-40B4-BE49-F238E27FC236}">
                <a16:creationId xmlns:a16="http://schemas.microsoft.com/office/drawing/2014/main" id="{8AD15FE5-D17E-EE80-4D5B-3D8AC2AFC5E0}"/>
              </a:ext>
            </a:extLst>
          </p:cNvPr>
          <p:cNvSpPr txBox="1"/>
          <p:nvPr/>
        </p:nvSpPr>
        <p:spPr>
          <a:xfrm>
            <a:off x="7406303" y="363448"/>
            <a:ext cx="4249403" cy="5431230"/>
          </a:xfrm>
          <a:prstGeom prst="rect">
            <a:avLst/>
          </a:prstGeom>
          <a:noFill/>
        </p:spPr>
        <p:txBody>
          <a:bodyPr wrap="square" rtlCol="0">
            <a:spAutoFit/>
          </a:bodyPr>
          <a:lstStyle/>
          <a:p>
            <a:pPr marL="171450" indent="-171450">
              <a:lnSpc>
                <a:spcPct val="114000"/>
              </a:lnSpc>
              <a:spcAft>
                <a:spcPts val="300"/>
              </a:spcAft>
              <a:buFont typeface="Arial" panose="020B0604020202020204" pitchFamily="34" charset="0"/>
              <a:buChar char="•"/>
            </a:pPr>
            <a:r>
              <a:rPr lang="en-US" sz="1550" dirty="0">
                <a:solidFill>
                  <a:schemeClr val="tx1">
                    <a:lumMod val="50000"/>
                  </a:schemeClr>
                </a:solidFill>
                <a:latin typeface="Arial" panose="020B0604020202020204" pitchFamily="34" charset="0"/>
                <a:cs typeface="Arial" panose="020B0604020202020204" pitchFamily="34" charset="0"/>
              </a:rPr>
              <a:t>Female wrestlers commonly train year-round and compete in 15 to 18 events over a 4-month competitive season.</a:t>
            </a:r>
          </a:p>
          <a:p>
            <a:pPr marL="171450" indent="-171450">
              <a:lnSpc>
                <a:spcPct val="114000"/>
              </a:lnSpc>
              <a:spcAft>
                <a:spcPts val="300"/>
              </a:spcAft>
              <a:buFont typeface="Arial" panose="020B0604020202020204" pitchFamily="34" charset="0"/>
              <a:buChar char="•"/>
            </a:pPr>
            <a:r>
              <a:rPr lang="en-US" sz="1550" dirty="0">
                <a:solidFill>
                  <a:schemeClr val="tx1">
                    <a:lumMod val="50000"/>
                  </a:schemeClr>
                </a:solidFill>
                <a:latin typeface="Arial" panose="020B0604020202020204" pitchFamily="34" charset="0"/>
                <a:cs typeface="Arial" panose="020B0604020202020204" pitchFamily="34" charset="0"/>
              </a:rPr>
              <a:t>These athletes use multiple, short periods of low energy availability (LEA) during the competitive season to achieve RWL (2). </a:t>
            </a:r>
          </a:p>
          <a:p>
            <a:pPr marL="171450" indent="-171450">
              <a:lnSpc>
                <a:spcPct val="114000"/>
              </a:lnSpc>
              <a:spcAft>
                <a:spcPts val="300"/>
              </a:spcAft>
              <a:buFont typeface="Arial" panose="020B0604020202020204" pitchFamily="34" charset="0"/>
              <a:buChar char="•"/>
            </a:pPr>
            <a:r>
              <a:rPr lang="en-US" sz="1550" dirty="0">
                <a:solidFill>
                  <a:schemeClr val="tx1">
                    <a:lumMod val="50000"/>
                  </a:schemeClr>
                </a:solidFill>
                <a:latin typeface="Arial" panose="020B0604020202020204" pitchFamily="34" charset="0"/>
                <a:cs typeface="Arial" panose="020B0604020202020204" pitchFamily="34" charset="0"/>
              </a:rPr>
              <a:t>LEA and low body fatness suppresses normal reproductive hormone cycling, causing menstrual dysfunction and loss of bone mineral density in girls and women. </a:t>
            </a:r>
          </a:p>
          <a:p>
            <a:pPr marL="171450" indent="-171450">
              <a:lnSpc>
                <a:spcPct val="114000"/>
              </a:lnSpc>
              <a:spcAft>
                <a:spcPts val="300"/>
              </a:spcAft>
              <a:buFont typeface="Arial" panose="020B0604020202020204" pitchFamily="34" charset="0"/>
              <a:buChar char="•"/>
            </a:pPr>
            <a:r>
              <a:rPr lang="en-US" sz="1550" dirty="0">
                <a:solidFill>
                  <a:schemeClr val="tx1">
                    <a:lumMod val="50000"/>
                  </a:schemeClr>
                </a:solidFill>
                <a:latin typeface="Arial" panose="020B0604020202020204" pitchFamily="34" charset="0"/>
                <a:cs typeface="Arial" panose="020B0604020202020204" pitchFamily="34" charset="0"/>
              </a:rPr>
              <a:t>This is combination of factors is commonly referred to as the female athlete triad (7). </a:t>
            </a:r>
          </a:p>
          <a:p>
            <a:pPr marL="171450" indent="-171450">
              <a:lnSpc>
                <a:spcPct val="114000"/>
              </a:lnSpc>
              <a:spcAft>
                <a:spcPts val="300"/>
              </a:spcAft>
              <a:buFont typeface="Arial" panose="020B0604020202020204" pitchFamily="34" charset="0"/>
              <a:buChar char="•"/>
            </a:pPr>
            <a:r>
              <a:rPr lang="en-US" sz="1550" dirty="0">
                <a:solidFill>
                  <a:schemeClr val="tx1">
                    <a:lumMod val="50000"/>
                  </a:schemeClr>
                </a:solidFill>
                <a:latin typeface="Arial" panose="020B0604020202020204" pitchFamily="34" charset="0"/>
                <a:cs typeface="Arial" panose="020B0604020202020204" pitchFamily="34" charset="0"/>
              </a:rPr>
              <a:t>Knowledge of the effects of multiple, short-term RWL bouts over a competitive season on reproductive hormones are lacking. </a:t>
            </a:r>
          </a:p>
          <a:p>
            <a:pPr marL="171450" indent="-171450">
              <a:lnSpc>
                <a:spcPct val="114000"/>
              </a:lnSpc>
              <a:spcAft>
                <a:spcPts val="300"/>
              </a:spcAft>
              <a:buFont typeface="Arial" panose="020B0604020202020204" pitchFamily="34" charset="0"/>
              <a:buChar char="•"/>
            </a:pPr>
            <a:r>
              <a:rPr lang="en-US" sz="1550" kern="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The optimal degree of body fatness for health and performance depends on many factors and has not been precisely determined, particularly for each sex.</a:t>
            </a:r>
            <a:endParaRPr lang="en-US" sz="1550" kern="1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0053309"/>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0" y="0"/>
            <a:ext cx="5201908"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259769" y="160668"/>
            <a:ext cx="4760899" cy="148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eaLnBrk="1" hangingPunct="1">
              <a:lnSpc>
                <a:spcPct val="110000"/>
              </a:lnSpc>
            </a:pPr>
            <a:r>
              <a:rPr lang="en-US" altLang="en-US" sz="2800" b="1" dirty="0">
                <a:solidFill>
                  <a:schemeClr val="bg1"/>
                </a:solidFill>
                <a:latin typeface="Arial" panose="020B0604020202020204" pitchFamily="34" charset="0"/>
                <a:cs typeface="Arial" panose="020B0604020202020204" pitchFamily="34" charset="0"/>
              </a:rPr>
              <a:t>Current Protocol for Determining Minimal Wrestling Weight (MWW)</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11" name="TextBox 10">
            <a:extLst>
              <a:ext uri="{FF2B5EF4-FFF2-40B4-BE49-F238E27FC236}">
                <a16:creationId xmlns:a16="http://schemas.microsoft.com/office/drawing/2014/main" id="{7052D90A-C8EC-9975-0944-B38CD22089FF}"/>
              </a:ext>
            </a:extLst>
          </p:cNvPr>
          <p:cNvSpPr txBox="1"/>
          <p:nvPr/>
        </p:nvSpPr>
        <p:spPr>
          <a:xfrm>
            <a:off x="5340715" y="5092120"/>
            <a:ext cx="6836580" cy="307777"/>
          </a:xfrm>
          <a:prstGeom prst="rect">
            <a:avLst/>
          </a:prstGeom>
          <a:noFill/>
        </p:spPr>
        <p:txBody>
          <a:bodyPr wrap="square" rtlCol="0">
            <a:spAutoFit/>
          </a:bodyPr>
          <a:lstStyle/>
          <a:p>
            <a:r>
              <a:rPr lang="en-US" sz="1400" b="1" spc="30" dirty="0">
                <a:solidFill>
                  <a:schemeClr val="tx1">
                    <a:lumMod val="75000"/>
                  </a:schemeClr>
                </a:solidFill>
                <a:latin typeface="Arial" panose="020B0604020202020204" pitchFamily="34" charset="0"/>
                <a:cs typeface="Arial" panose="020B0604020202020204" pitchFamily="34" charset="0"/>
              </a:rPr>
              <a:t>FIGURE 1. </a:t>
            </a:r>
            <a:r>
              <a:rPr lang="en-US" sz="1400" b="1" dirty="0">
                <a:solidFill>
                  <a:schemeClr val="tx1">
                    <a:lumMod val="50000"/>
                  </a:schemeClr>
                </a:solidFill>
                <a:effectLst/>
                <a:latin typeface="Arial" panose="020B0604020202020204" pitchFamily="34" charset="0"/>
                <a:cs typeface="Arial" panose="020B0604020202020204" pitchFamily="34" charset="0"/>
              </a:rPr>
              <a:t>Protocol and timeline for making competitive wrestling weight.</a:t>
            </a:r>
            <a:endParaRPr lang="en-US" sz="1400" b="1" spc="30" dirty="0">
              <a:solidFill>
                <a:schemeClr val="tx1">
                  <a:lumMod val="75000"/>
                </a:schemeClr>
              </a:solidFill>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b="1" smtClean="0">
                <a:solidFill>
                  <a:schemeClr val="bg1"/>
                </a:solidFill>
                <a:latin typeface="Arial" panose="020B0604020202020204" pitchFamily="34" charset="0"/>
                <a:cs typeface="Arial" panose="020B0604020202020204" pitchFamily="34" charset="0"/>
              </a:rPr>
              <a:pPr algn="ctr"/>
              <a:t>7</a:t>
            </a:fld>
            <a:endParaRPr lang="en-US" sz="12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7C9E0506-EF57-9907-C21C-B355BA7D54DA}"/>
              </a:ext>
            </a:extLst>
          </p:cNvPr>
          <p:cNvPicPr>
            <a:picLocks noChangeAspect="1"/>
          </p:cNvPicPr>
          <p:nvPr/>
        </p:nvPicPr>
        <p:blipFill>
          <a:blip r:embed="rId3"/>
          <a:stretch>
            <a:fillRect/>
          </a:stretch>
        </p:blipFill>
        <p:spPr>
          <a:xfrm>
            <a:off x="5408474" y="125661"/>
            <a:ext cx="6217920" cy="4937760"/>
          </a:xfrm>
          <a:prstGeom prst="rect">
            <a:avLst/>
          </a:prstGeom>
        </p:spPr>
      </p:pic>
      <p:sp>
        <p:nvSpPr>
          <p:cNvPr id="29" name="TextBox 28">
            <a:extLst>
              <a:ext uri="{FF2B5EF4-FFF2-40B4-BE49-F238E27FC236}">
                <a16:creationId xmlns:a16="http://schemas.microsoft.com/office/drawing/2014/main" id="{C6EB10D0-DB43-DCAF-F411-948EEA01F6A7}"/>
              </a:ext>
            </a:extLst>
          </p:cNvPr>
          <p:cNvSpPr txBox="1"/>
          <p:nvPr/>
        </p:nvSpPr>
        <p:spPr>
          <a:xfrm>
            <a:off x="5338250" y="5323697"/>
            <a:ext cx="6288144" cy="1200329"/>
          </a:xfrm>
          <a:prstGeom prst="rect">
            <a:avLst/>
          </a:prstGeom>
          <a:noFill/>
        </p:spPr>
        <p:txBody>
          <a:bodyPr wrap="square">
            <a:spAutoFit/>
          </a:bodyPr>
          <a:lstStyle/>
          <a:p>
            <a:r>
              <a:rPr lang="en-US" sz="1200" kern="100" dirty="0">
                <a:solidFill>
                  <a:schemeClr val="tx1">
                    <a:lumMod val="50000"/>
                  </a:schemeClr>
                </a:solidFill>
                <a:effectLst/>
                <a:latin typeface="Arial" panose="020B0604020202020204" pitchFamily="34" charset="0"/>
                <a:ea typeface="Aptos" panose="020B0004020202020204" pitchFamily="34" charset="0"/>
                <a:cs typeface="Arial" panose="020B0604020202020204" pitchFamily="34" charset="0"/>
              </a:rPr>
              <a:t>WC: weight class established by sport-governing body; USG: urine specific gravity using refractometer; SF: skinfold method using SF calipers and population-specific equation; BIA: bioelectrical impedance assessed using impedance device; BM: current body </a:t>
            </a:r>
            <a:br>
              <a:rPr lang="en-US" sz="1200" kern="100" dirty="0">
                <a:solidFill>
                  <a:schemeClr val="tx1">
                    <a:lumMod val="50000"/>
                  </a:schemeClr>
                </a:solidFill>
                <a:effectLst/>
                <a:latin typeface="Arial" panose="020B0604020202020204" pitchFamily="34" charset="0"/>
                <a:ea typeface="Aptos" panose="020B0004020202020204" pitchFamily="34" charset="0"/>
                <a:cs typeface="Arial" panose="020B0604020202020204" pitchFamily="34" charset="0"/>
              </a:rPr>
            </a:br>
            <a:r>
              <a:rPr lang="en-US" sz="1200" kern="100" dirty="0">
                <a:solidFill>
                  <a:schemeClr val="tx1">
                    <a:lumMod val="50000"/>
                  </a:schemeClr>
                </a:solidFill>
                <a:effectLst/>
                <a:latin typeface="Arial" panose="020B0604020202020204" pitchFamily="34" charset="0"/>
                <a:ea typeface="Aptos" panose="020B0004020202020204" pitchFamily="34" charset="0"/>
                <a:cs typeface="Arial" panose="020B0604020202020204" pitchFamily="34" charset="0"/>
              </a:rPr>
              <a:t>mass using a certified scale; FM: fat mass; MWW: minimal wrestling weight; DEXA: </a:t>
            </a:r>
            <a:br>
              <a:rPr lang="en-US" sz="1200" kern="100" dirty="0">
                <a:solidFill>
                  <a:schemeClr val="tx1">
                    <a:lumMod val="50000"/>
                  </a:schemeClr>
                </a:solidFill>
                <a:effectLst/>
                <a:latin typeface="Arial" panose="020B0604020202020204" pitchFamily="34" charset="0"/>
                <a:ea typeface="Aptos" panose="020B0004020202020204" pitchFamily="34" charset="0"/>
                <a:cs typeface="Arial" panose="020B0604020202020204" pitchFamily="34" charset="0"/>
              </a:rPr>
            </a:br>
            <a:r>
              <a:rPr lang="en-US" sz="1200" kern="100" dirty="0">
                <a:solidFill>
                  <a:schemeClr val="tx1">
                    <a:lumMod val="50000"/>
                  </a:schemeClr>
                </a:solidFill>
                <a:effectLst/>
                <a:latin typeface="Arial" panose="020B0604020202020204" pitchFamily="34" charset="0"/>
                <a:ea typeface="Aptos" panose="020B0004020202020204" pitchFamily="34" charset="0"/>
                <a:cs typeface="Arial" panose="020B0604020202020204" pitchFamily="34" charset="0"/>
              </a:rPr>
              <a:t>dual energy X-ray absorptiometry; densitometry using underwater weighing or </a:t>
            </a:r>
            <a:br>
              <a:rPr lang="en-US" sz="1200" kern="100" dirty="0">
                <a:solidFill>
                  <a:schemeClr val="tx1">
                    <a:lumMod val="50000"/>
                  </a:schemeClr>
                </a:solidFill>
                <a:effectLst/>
                <a:latin typeface="Arial" panose="020B0604020202020204" pitchFamily="34" charset="0"/>
                <a:ea typeface="Aptos" panose="020B0004020202020204" pitchFamily="34" charset="0"/>
                <a:cs typeface="Arial" panose="020B0604020202020204" pitchFamily="34" charset="0"/>
              </a:rPr>
            </a:br>
            <a:r>
              <a:rPr lang="en-US" sz="1200" kern="100" dirty="0">
                <a:solidFill>
                  <a:schemeClr val="tx1">
                    <a:lumMod val="50000"/>
                  </a:schemeClr>
                </a:solidFill>
                <a:effectLst/>
                <a:latin typeface="Arial" panose="020B0604020202020204" pitchFamily="34" charset="0"/>
                <a:ea typeface="Aptos" panose="020B0004020202020204" pitchFamily="34" charset="0"/>
                <a:cs typeface="Arial" panose="020B0604020202020204" pitchFamily="34" charset="0"/>
              </a:rPr>
              <a:t>air displacement plethysmography such as BodPod device.</a:t>
            </a:r>
          </a:p>
        </p:txBody>
      </p:sp>
      <p:sp>
        <p:nvSpPr>
          <p:cNvPr id="30" name="TextBox 29">
            <a:extLst>
              <a:ext uri="{FF2B5EF4-FFF2-40B4-BE49-F238E27FC236}">
                <a16:creationId xmlns:a16="http://schemas.microsoft.com/office/drawing/2014/main" id="{90DAAFE7-01F0-8434-8FD4-8AFE2B7AFDDD}"/>
              </a:ext>
            </a:extLst>
          </p:cNvPr>
          <p:cNvSpPr txBox="1"/>
          <p:nvPr/>
        </p:nvSpPr>
        <p:spPr>
          <a:xfrm>
            <a:off x="151321" y="1802960"/>
            <a:ext cx="4799123" cy="4539704"/>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bg1"/>
                </a:solidFill>
                <a:latin typeface="Arial" panose="020B0604020202020204" pitchFamily="34" charset="0"/>
                <a:cs typeface="Arial" panose="020B0604020202020204" pitchFamily="34" charset="0"/>
              </a:rPr>
              <a:t>Prompted by health concerns (28) and several unfortunate deaths following extreme weight loss and dehydration (4), sport governing bodies (SGBs) mandated evidence-based methods to determine a wrestler's weight class. </a:t>
            </a:r>
          </a:p>
          <a:p>
            <a:endParaRPr lang="en-US" sz="17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solidFill>
                  <a:schemeClr val="bg1"/>
                </a:solidFill>
                <a:latin typeface="Arial" panose="020B0604020202020204" pitchFamily="34" charset="0"/>
                <a:cs typeface="Arial" panose="020B0604020202020204" pitchFamily="34" charset="0"/>
              </a:rPr>
              <a:t>The MWW is defined as the lowest attainable body mass that supports optimal health and performance, while controlling for body fatness. </a:t>
            </a:r>
          </a:p>
          <a:p>
            <a:pPr marL="285750" indent="-285750">
              <a:buFont typeface="Arial" panose="020B0604020202020204" pitchFamily="34" charset="0"/>
              <a:buChar char="•"/>
            </a:pPr>
            <a:endParaRPr lang="en-US" sz="17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solidFill>
                  <a:schemeClr val="bg1"/>
                </a:solidFill>
                <a:latin typeface="Arial" panose="020B0604020202020204" pitchFamily="34" charset="0"/>
                <a:cs typeface="Arial" panose="020B0604020202020204" pitchFamily="34" charset="0"/>
              </a:rPr>
              <a:t>Figure 1 depicts the current protocol and timeline for weight class determination using 12% body fat for the MWW in females, as specified prior to the development of interscholastic wrestling for females (12). </a:t>
            </a:r>
          </a:p>
        </p:txBody>
      </p:sp>
    </p:spTree>
    <p:extLst>
      <p:ext uri="{BB962C8B-B14F-4D97-AF65-F5344CB8AC3E}">
        <p14:creationId xmlns:p14="http://schemas.microsoft.com/office/powerpoint/2010/main" val="236277118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0" y="0"/>
            <a:ext cx="4136832"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259769" y="184394"/>
            <a:ext cx="3930266" cy="97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eaLnBrk="1" hangingPunct="1">
              <a:lnSpc>
                <a:spcPct val="110000"/>
              </a:lnSpc>
            </a:pPr>
            <a:r>
              <a:rPr lang="en-US" altLang="en-US" sz="2700" b="1" dirty="0">
                <a:solidFill>
                  <a:schemeClr val="bg1"/>
                </a:solidFill>
                <a:latin typeface="Arial" panose="020B0604020202020204" pitchFamily="34" charset="0"/>
                <a:cs typeface="Arial" panose="020B0604020202020204" pitchFamily="34" charset="0"/>
              </a:rPr>
              <a:t>The Rationale for 12% Minimal Body Fatness</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b="1" smtClean="0">
                <a:solidFill>
                  <a:schemeClr val="bg1"/>
                </a:solidFill>
                <a:latin typeface="Arial" panose="020B0604020202020204" pitchFamily="34" charset="0"/>
                <a:cs typeface="Arial" panose="020B0604020202020204" pitchFamily="34" charset="0"/>
              </a:rPr>
              <a:pPr algn="ctr"/>
              <a:t>8</a:t>
            </a:fld>
            <a:endParaRPr lang="en-US" sz="12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30" name="TextBox 29">
            <a:extLst>
              <a:ext uri="{FF2B5EF4-FFF2-40B4-BE49-F238E27FC236}">
                <a16:creationId xmlns:a16="http://schemas.microsoft.com/office/drawing/2014/main" id="{90DAAFE7-01F0-8434-8FD4-8AFE2B7AFDDD}"/>
              </a:ext>
            </a:extLst>
          </p:cNvPr>
          <p:cNvSpPr txBox="1"/>
          <p:nvPr/>
        </p:nvSpPr>
        <p:spPr>
          <a:xfrm>
            <a:off x="145471" y="1419845"/>
            <a:ext cx="3930266"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SGBs established 12% body fat (BF) as the minimum for determining MWW, presumably based on position stands from the ACSM, American Academy of Pediatrics, and National Athletic Trainers Association (12,29,30). </a:t>
            </a:r>
            <a:r>
              <a:rPr lang="en-US" sz="1600" b="1" dirty="0">
                <a:solidFill>
                  <a:schemeClr val="bg1"/>
                </a:solidFill>
                <a:latin typeface="Arial" panose="020B0604020202020204" pitchFamily="34" charset="0"/>
                <a:cs typeface="Arial" panose="020B0604020202020204" pitchFamily="34" charset="0"/>
              </a:rPr>
              <a:t>However, the physiological basis for the 12% minimum is questionable.</a:t>
            </a: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ACSM’s original position on weight loss in wrestlers (12) cited McArdle et al. (31) who, in defining minimal weight in females, proposed 12% as the lowest essential fat percentage, i.e., the proportion of BF that provides indispensable needs for cell structures, hormones, intramuscular energy, and adipose tissue for insulation, energy reserves, and reproductive functions.</a:t>
            </a:r>
          </a:p>
        </p:txBody>
      </p:sp>
      <p:sp>
        <p:nvSpPr>
          <p:cNvPr id="27" name="TextBox 26">
            <a:extLst>
              <a:ext uri="{FF2B5EF4-FFF2-40B4-BE49-F238E27FC236}">
                <a16:creationId xmlns:a16="http://schemas.microsoft.com/office/drawing/2014/main" id="{4F3BD3FC-4FA3-DBBF-937C-717DF65B3FA8}"/>
              </a:ext>
            </a:extLst>
          </p:cNvPr>
          <p:cNvSpPr txBox="1"/>
          <p:nvPr/>
        </p:nvSpPr>
        <p:spPr>
          <a:xfrm>
            <a:off x="4403179" y="312291"/>
            <a:ext cx="6956587" cy="2471126"/>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Regular menstrual cycling and hormonal function have been observed in female athletes with &lt;20% BF (31,33–36). </a:t>
            </a:r>
          </a:p>
          <a:p>
            <a:pPr marL="285750" indent="-285750">
              <a:lnSpc>
                <a:spcPct val="114000"/>
              </a:lnSpc>
              <a:spcAft>
                <a:spcPts val="6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The inverse also is true: disruptions to reproductive hormone cyclic patterns (and other systemic effects) can occur in athletic women with &gt;20% BF (37,38). </a:t>
            </a:r>
          </a:p>
          <a:p>
            <a:pPr marL="285750" indent="-285750">
              <a:lnSpc>
                <a:spcPct val="114000"/>
              </a:lnSpc>
              <a:spcAft>
                <a:spcPts val="6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Therefore, deleterious health effects may occur from frequent weight cycling, energy restriction, and excessive activity, regardless of the degree of body fatness (11).</a:t>
            </a:r>
          </a:p>
        </p:txBody>
      </p:sp>
      <p:sp>
        <p:nvSpPr>
          <p:cNvPr id="28" name="TextBox 27">
            <a:extLst>
              <a:ext uri="{FF2B5EF4-FFF2-40B4-BE49-F238E27FC236}">
                <a16:creationId xmlns:a16="http://schemas.microsoft.com/office/drawing/2014/main" id="{F2AE6E84-9225-B01A-FCD7-09E4916E4CA8}"/>
              </a:ext>
            </a:extLst>
          </p:cNvPr>
          <p:cNvSpPr txBox="1"/>
          <p:nvPr/>
        </p:nvSpPr>
        <p:spPr>
          <a:xfrm>
            <a:off x="4403179" y="2834152"/>
            <a:ext cx="4682948" cy="3313279"/>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This review performed a systematic search to determine what %BF values are reported for female wrestlers at the high school, collegiate, and international levels of the sport. </a:t>
            </a:r>
          </a:p>
          <a:p>
            <a:pPr marL="285750" indent="-285750">
              <a:lnSpc>
                <a:spcPct val="114000"/>
              </a:lnSpc>
              <a:spcAft>
                <a:spcPts val="600"/>
              </a:spcAft>
              <a:buFont typeface="Arial" panose="020B0604020202020204" pitchFamily="34" charset="0"/>
              <a:buChar char="•"/>
            </a:pPr>
            <a:r>
              <a:rPr lang="en-US" sz="1600" b="1" dirty="0">
                <a:solidFill>
                  <a:schemeClr val="tx1">
                    <a:lumMod val="50000"/>
                  </a:schemeClr>
                </a:solidFill>
                <a:latin typeface="Arial" panose="020B0604020202020204" pitchFamily="34" charset="0"/>
                <a:cs typeface="Arial" panose="020B0604020202020204" pitchFamily="34" charset="0"/>
              </a:rPr>
              <a:t>Based on the 14 papers (326 female wrestlers), mean BF values ranged from 18% to 22%, with a weighted mean of 20.3% ± 4.2% (Table 2).</a:t>
            </a:r>
          </a:p>
          <a:p>
            <a:pPr marL="285750" indent="-285750">
              <a:lnSpc>
                <a:spcPct val="114000"/>
              </a:lnSpc>
              <a:spcAft>
                <a:spcPts val="600"/>
              </a:spcAft>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BF values, on average, rarely approached the 12% threshold, when it does, it may be exclusively in preadolescents (52).</a:t>
            </a:r>
          </a:p>
        </p:txBody>
      </p:sp>
      <p:grpSp>
        <p:nvGrpSpPr>
          <p:cNvPr id="35" name="Group 34">
            <a:extLst>
              <a:ext uri="{FF2B5EF4-FFF2-40B4-BE49-F238E27FC236}">
                <a16:creationId xmlns:a16="http://schemas.microsoft.com/office/drawing/2014/main" id="{1BC513D7-CBF8-FDC3-9F65-C7C9210C85F9}"/>
              </a:ext>
            </a:extLst>
          </p:cNvPr>
          <p:cNvGrpSpPr/>
          <p:nvPr/>
        </p:nvGrpSpPr>
        <p:grpSpPr>
          <a:xfrm>
            <a:off x="9468091" y="2883512"/>
            <a:ext cx="1891675" cy="3348497"/>
            <a:chOff x="9468091" y="2706473"/>
            <a:chExt cx="1891675" cy="3348497"/>
          </a:xfrm>
        </p:grpSpPr>
        <p:sp>
          <p:nvSpPr>
            <p:cNvPr id="29" name="TextBox 28">
              <a:extLst>
                <a:ext uri="{FF2B5EF4-FFF2-40B4-BE49-F238E27FC236}">
                  <a16:creationId xmlns:a16="http://schemas.microsoft.com/office/drawing/2014/main" id="{32207AB6-919F-E6CF-34B3-555D4F28822F}"/>
                </a:ext>
              </a:extLst>
            </p:cNvPr>
            <p:cNvSpPr txBox="1"/>
            <p:nvPr/>
          </p:nvSpPr>
          <p:spPr>
            <a:xfrm>
              <a:off x="9468091" y="2706473"/>
              <a:ext cx="1891675" cy="615553"/>
            </a:xfrm>
            <a:prstGeom prst="rect">
              <a:avLst/>
            </a:prstGeom>
            <a:noFill/>
          </p:spPr>
          <p:txBody>
            <a:bodyPr wrap="square" rtlCol="0">
              <a:spAutoFit/>
            </a:bodyPr>
            <a:lstStyle/>
            <a:p>
              <a:pPr algn="ctr"/>
              <a:r>
                <a:rPr lang="en-US" sz="1700" dirty="0">
                  <a:solidFill>
                    <a:schemeClr val="tx1">
                      <a:lumMod val="50000"/>
                    </a:schemeClr>
                  </a:solidFill>
                  <a:latin typeface="Arial" panose="020B0604020202020204" pitchFamily="34" charset="0"/>
                  <a:cs typeface="Arial" panose="020B0604020202020204" pitchFamily="34" charset="0"/>
                </a:rPr>
                <a:t>1,172 records were identified</a:t>
              </a:r>
            </a:p>
          </p:txBody>
        </p:sp>
        <p:sp>
          <p:nvSpPr>
            <p:cNvPr id="31" name="TextBox 30">
              <a:extLst>
                <a:ext uri="{FF2B5EF4-FFF2-40B4-BE49-F238E27FC236}">
                  <a16:creationId xmlns:a16="http://schemas.microsoft.com/office/drawing/2014/main" id="{FA7959C2-86D8-0580-408C-AC6824C54832}"/>
                </a:ext>
              </a:extLst>
            </p:cNvPr>
            <p:cNvSpPr txBox="1"/>
            <p:nvPr/>
          </p:nvSpPr>
          <p:spPr>
            <a:xfrm>
              <a:off x="9468091" y="3942140"/>
              <a:ext cx="1891675" cy="615553"/>
            </a:xfrm>
            <a:prstGeom prst="rect">
              <a:avLst/>
            </a:prstGeom>
            <a:noFill/>
          </p:spPr>
          <p:txBody>
            <a:bodyPr wrap="square" rtlCol="0">
              <a:spAutoFit/>
            </a:bodyPr>
            <a:lstStyle/>
            <a:p>
              <a:pPr algn="ctr"/>
              <a:r>
                <a:rPr lang="en-US" sz="1700" dirty="0">
                  <a:solidFill>
                    <a:schemeClr val="tx1">
                      <a:lumMod val="50000"/>
                    </a:schemeClr>
                  </a:solidFill>
                  <a:latin typeface="Arial" panose="020B0604020202020204" pitchFamily="34" charset="0"/>
                  <a:cs typeface="Arial" panose="020B0604020202020204" pitchFamily="34" charset="0"/>
                </a:rPr>
                <a:t>217 underwent full-text review</a:t>
              </a:r>
            </a:p>
          </p:txBody>
        </p:sp>
        <p:sp>
          <p:nvSpPr>
            <p:cNvPr id="32" name="Down Arrow 31">
              <a:extLst>
                <a:ext uri="{FF2B5EF4-FFF2-40B4-BE49-F238E27FC236}">
                  <a16:creationId xmlns:a16="http://schemas.microsoft.com/office/drawing/2014/main" id="{A5CF77AA-7B3A-1DDE-8168-2D5FC6F0C887}"/>
                </a:ext>
              </a:extLst>
            </p:cNvPr>
            <p:cNvSpPr/>
            <p:nvPr/>
          </p:nvSpPr>
          <p:spPr>
            <a:xfrm>
              <a:off x="10230376" y="3429000"/>
              <a:ext cx="367103" cy="436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lumMod val="50000"/>
                  </a:schemeClr>
                </a:solidFill>
              </a:endParaRPr>
            </a:p>
          </p:txBody>
        </p:sp>
        <p:sp>
          <p:nvSpPr>
            <p:cNvPr id="33" name="TextBox 32">
              <a:extLst>
                <a:ext uri="{FF2B5EF4-FFF2-40B4-BE49-F238E27FC236}">
                  <a16:creationId xmlns:a16="http://schemas.microsoft.com/office/drawing/2014/main" id="{82F7DDD9-21AA-DF31-0C90-3E7FFCC20689}"/>
                </a:ext>
              </a:extLst>
            </p:cNvPr>
            <p:cNvSpPr txBox="1"/>
            <p:nvPr/>
          </p:nvSpPr>
          <p:spPr>
            <a:xfrm>
              <a:off x="9468091" y="5177807"/>
              <a:ext cx="1891675" cy="877163"/>
            </a:xfrm>
            <a:prstGeom prst="rect">
              <a:avLst/>
            </a:prstGeom>
            <a:noFill/>
          </p:spPr>
          <p:txBody>
            <a:bodyPr wrap="square" rtlCol="0">
              <a:spAutoFit/>
            </a:bodyPr>
            <a:lstStyle/>
            <a:p>
              <a:pPr algn="ctr"/>
              <a:r>
                <a:rPr lang="en-US" sz="1700" dirty="0">
                  <a:solidFill>
                    <a:schemeClr val="tx1">
                      <a:lumMod val="50000"/>
                    </a:schemeClr>
                  </a:solidFill>
                  <a:latin typeface="Arial" panose="020B0604020202020204" pitchFamily="34" charset="0"/>
                  <a:cs typeface="Arial" panose="020B0604020202020204" pitchFamily="34" charset="0"/>
                </a:rPr>
                <a:t>14 papers </a:t>
              </a:r>
            </a:p>
            <a:p>
              <a:pPr algn="ctr"/>
              <a:r>
                <a:rPr lang="en-US" sz="1700" dirty="0">
                  <a:solidFill>
                    <a:schemeClr val="tx1">
                      <a:lumMod val="50000"/>
                    </a:schemeClr>
                  </a:solidFill>
                  <a:latin typeface="Arial" panose="020B0604020202020204" pitchFamily="34" charset="0"/>
                  <a:cs typeface="Arial" panose="020B0604020202020204" pitchFamily="34" charset="0"/>
                </a:rPr>
                <a:t>(32 samples) were included</a:t>
              </a:r>
            </a:p>
          </p:txBody>
        </p:sp>
        <p:sp>
          <p:nvSpPr>
            <p:cNvPr id="34" name="Down Arrow 33">
              <a:extLst>
                <a:ext uri="{FF2B5EF4-FFF2-40B4-BE49-F238E27FC236}">
                  <a16:creationId xmlns:a16="http://schemas.microsoft.com/office/drawing/2014/main" id="{F75F32A8-FA32-41D8-5099-2A1719F43268}"/>
                </a:ext>
              </a:extLst>
            </p:cNvPr>
            <p:cNvSpPr/>
            <p:nvPr/>
          </p:nvSpPr>
          <p:spPr>
            <a:xfrm>
              <a:off x="10230376" y="4690672"/>
              <a:ext cx="367103" cy="436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lumMod val="50000"/>
                  </a:schemeClr>
                </a:solidFill>
              </a:endParaRPr>
            </a:p>
          </p:txBody>
        </p:sp>
      </p:grpSp>
    </p:spTree>
    <p:extLst>
      <p:ext uri="{BB962C8B-B14F-4D97-AF65-F5344CB8AC3E}">
        <p14:creationId xmlns:p14="http://schemas.microsoft.com/office/powerpoint/2010/main" val="3583385055"/>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9">
            <a:extLst>
              <a:ext uri="{FF2B5EF4-FFF2-40B4-BE49-F238E27FC236}">
                <a16:creationId xmlns:a16="http://schemas.microsoft.com/office/drawing/2014/main" id="{457CFDDE-8E84-42E5-B423-0C93DCD64571}"/>
              </a:ext>
            </a:extLst>
          </p:cNvPr>
          <p:cNvSpPr>
            <a:spLocks noChangeAspect="1"/>
          </p:cNvSpPr>
          <p:nvPr/>
        </p:nvSpPr>
        <p:spPr bwMode="auto">
          <a:xfrm>
            <a:off x="1343025" y="264891"/>
            <a:ext cx="9297317" cy="1710474"/>
          </a:xfrm>
          <a:custGeom>
            <a:avLst/>
            <a:gdLst>
              <a:gd name="T0" fmla="*/ 929 w 954"/>
              <a:gd name="T1" fmla="*/ 338 h 349"/>
              <a:gd name="T2" fmla="*/ 877 w 954"/>
              <a:gd name="T3" fmla="*/ 338 h 349"/>
              <a:gd name="T4" fmla="*/ 486 w 954"/>
              <a:gd name="T5" fmla="*/ 349 h 349"/>
              <a:gd name="T6" fmla="*/ 24 w 954"/>
              <a:gd name="T7" fmla="*/ 349 h 349"/>
              <a:gd name="T8" fmla="*/ 0 w 954"/>
              <a:gd name="T9" fmla="*/ 325 h 349"/>
              <a:gd name="T10" fmla="*/ 0 w 954"/>
              <a:gd name="T11" fmla="*/ 25 h 349"/>
              <a:gd name="T12" fmla="*/ 21 w 954"/>
              <a:gd name="T13" fmla="*/ 4 h 349"/>
              <a:gd name="T14" fmla="*/ 819 w 954"/>
              <a:gd name="T15" fmla="*/ 2 h 349"/>
              <a:gd name="T16" fmla="*/ 937 w 954"/>
              <a:gd name="T17" fmla="*/ 1 h 349"/>
              <a:gd name="T18" fmla="*/ 953 w 954"/>
              <a:gd name="T19" fmla="*/ 16 h 349"/>
              <a:gd name="T20" fmla="*/ 950 w 954"/>
              <a:gd name="T21" fmla="*/ 316 h 349"/>
              <a:gd name="T22" fmla="*/ 944 w 954"/>
              <a:gd name="T23" fmla="*/ 327 h 349"/>
              <a:gd name="T24" fmla="*/ 939 w 954"/>
              <a:gd name="T25" fmla="*/ 241 h 349"/>
              <a:gd name="T26" fmla="*/ 921 w 954"/>
              <a:gd name="T27" fmla="*/ 116 h 349"/>
              <a:gd name="T28" fmla="*/ 920 w 954"/>
              <a:gd name="T29" fmla="*/ 48 h 349"/>
              <a:gd name="T30" fmla="*/ 906 w 954"/>
              <a:gd name="T31" fmla="*/ 34 h 349"/>
              <a:gd name="T32" fmla="*/ 894 w 954"/>
              <a:gd name="T33" fmla="*/ 34 h 349"/>
              <a:gd name="T34" fmla="*/ 57 w 954"/>
              <a:gd name="T35" fmla="*/ 34 h 349"/>
              <a:gd name="T36" fmla="*/ 31 w 954"/>
              <a:gd name="T37" fmla="*/ 60 h 349"/>
              <a:gd name="T38" fmla="*/ 30 w 954"/>
              <a:gd name="T39" fmla="*/ 300 h 349"/>
              <a:gd name="T40" fmla="*/ 51 w 954"/>
              <a:gd name="T41" fmla="*/ 321 h 349"/>
              <a:gd name="T42" fmla="*/ 675 w 954"/>
              <a:gd name="T43" fmla="*/ 321 h 349"/>
              <a:gd name="T44" fmla="*/ 896 w 954"/>
              <a:gd name="T45" fmla="*/ 329 h 349"/>
              <a:gd name="T46" fmla="*/ 928 w 954"/>
              <a:gd name="T47" fmla="*/ 332 h 349"/>
              <a:gd name="T48" fmla="*/ 929 w 954"/>
              <a:gd name="T49"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4" h="349">
                <a:moveTo>
                  <a:pt x="929" y="338"/>
                </a:moveTo>
                <a:cubicBezTo>
                  <a:pt x="912" y="338"/>
                  <a:pt x="894" y="336"/>
                  <a:pt x="877" y="338"/>
                </a:cubicBezTo>
                <a:cubicBezTo>
                  <a:pt x="747" y="349"/>
                  <a:pt x="617" y="349"/>
                  <a:pt x="486" y="349"/>
                </a:cubicBezTo>
                <a:cubicBezTo>
                  <a:pt x="332" y="348"/>
                  <a:pt x="178" y="348"/>
                  <a:pt x="24" y="349"/>
                </a:cubicBezTo>
                <a:cubicBezTo>
                  <a:pt x="4" y="349"/>
                  <a:pt x="0" y="343"/>
                  <a:pt x="0" y="325"/>
                </a:cubicBezTo>
                <a:cubicBezTo>
                  <a:pt x="1" y="225"/>
                  <a:pt x="1" y="125"/>
                  <a:pt x="0" y="25"/>
                </a:cubicBezTo>
                <a:cubicBezTo>
                  <a:pt x="0" y="8"/>
                  <a:pt x="4" y="4"/>
                  <a:pt x="21" y="4"/>
                </a:cubicBezTo>
                <a:cubicBezTo>
                  <a:pt x="287" y="4"/>
                  <a:pt x="553" y="3"/>
                  <a:pt x="819" y="2"/>
                </a:cubicBezTo>
                <a:cubicBezTo>
                  <a:pt x="858" y="2"/>
                  <a:pt x="897" y="2"/>
                  <a:pt x="937" y="1"/>
                </a:cubicBezTo>
                <a:cubicBezTo>
                  <a:pt x="948" y="0"/>
                  <a:pt x="953" y="3"/>
                  <a:pt x="953" y="16"/>
                </a:cubicBezTo>
                <a:cubicBezTo>
                  <a:pt x="954" y="116"/>
                  <a:pt x="953" y="216"/>
                  <a:pt x="950" y="316"/>
                </a:cubicBezTo>
                <a:cubicBezTo>
                  <a:pt x="950" y="319"/>
                  <a:pt x="951" y="324"/>
                  <a:pt x="944" y="327"/>
                </a:cubicBezTo>
                <a:cubicBezTo>
                  <a:pt x="942" y="298"/>
                  <a:pt x="939" y="269"/>
                  <a:pt x="939" y="241"/>
                </a:cubicBezTo>
                <a:cubicBezTo>
                  <a:pt x="939" y="198"/>
                  <a:pt x="917" y="160"/>
                  <a:pt x="921" y="116"/>
                </a:cubicBezTo>
                <a:cubicBezTo>
                  <a:pt x="923" y="94"/>
                  <a:pt x="920" y="71"/>
                  <a:pt x="920" y="48"/>
                </a:cubicBezTo>
                <a:cubicBezTo>
                  <a:pt x="920" y="38"/>
                  <a:pt x="917" y="33"/>
                  <a:pt x="906" y="34"/>
                </a:cubicBezTo>
                <a:cubicBezTo>
                  <a:pt x="903" y="35"/>
                  <a:pt x="898" y="34"/>
                  <a:pt x="894" y="34"/>
                </a:cubicBezTo>
                <a:cubicBezTo>
                  <a:pt x="615" y="34"/>
                  <a:pt x="336" y="34"/>
                  <a:pt x="57" y="34"/>
                </a:cubicBezTo>
                <a:cubicBezTo>
                  <a:pt x="31" y="34"/>
                  <a:pt x="31" y="34"/>
                  <a:pt x="31" y="60"/>
                </a:cubicBezTo>
                <a:cubicBezTo>
                  <a:pt x="31" y="140"/>
                  <a:pt x="31" y="220"/>
                  <a:pt x="30" y="300"/>
                </a:cubicBezTo>
                <a:cubicBezTo>
                  <a:pt x="30" y="317"/>
                  <a:pt x="35" y="321"/>
                  <a:pt x="51" y="321"/>
                </a:cubicBezTo>
                <a:cubicBezTo>
                  <a:pt x="259" y="319"/>
                  <a:pt x="467" y="317"/>
                  <a:pt x="675" y="321"/>
                </a:cubicBezTo>
                <a:cubicBezTo>
                  <a:pt x="749" y="322"/>
                  <a:pt x="823" y="326"/>
                  <a:pt x="896" y="329"/>
                </a:cubicBezTo>
                <a:cubicBezTo>
                  <a:pt x="907" y="329"/>
                  <a:pt x="918" y="331"/>
                  <a:pt x="928" y="332"/>
                </a:cubicBezTo>
                <a:cubicBezTo>
                  <a:pt x="928" y="334"/>
                  <a:pt x="929" y="336"/>
                  <a:pt x="929" y="33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TextBox 41">
            <a:extLst>
              <a:ext uri="{FF2B5EF4-FFF2-40B4-BE49-F238E27FC236}">
                <a16:creationId xmlns:a16="http://schemas.microsoft.com/office/drawing/2014/main" id="{4DAE4CB8-5FAA-49E2-BCE0-10E6CCA5530E}"/>
              </a:ext>
            </a:extLst>
          </p:cNvPr>
          <p:cNvSpPr txBox="1"/>
          <p:nvPr/>
        </p:nvSpPr>
        <p:spPr>
          <a:xfrm>
            <a:off x="1551658" y="515112"/>
            <a:ext cx="8921047" cy="1169551"/>
          </a:xfrm>
          <a:prstGeom prst="rect">
            <a:avLst/>
          </a:prstGeom>
          <a:noFill/>
        </p:spPr>
        <p:txBody>
          <a:bodyPr wrap="square" rtlCol="0">
            <a:spAutoFit/>
          </a:bodyPr>
          <a:lstStyle/>
          <a:p>
            <a:pPr algn="ctr"/>
            <a:r>
              <a:rPr lang="en-US" sz="3500" b="1" dirty="0">
                <a:latin typeface="Arial" panose="020B0604020202020204" pitchFamily="34" charset="0"/>
                <a:cs typeface="Arial" panose="020B0604020202020204" pitchFamily="34" charset="0"/>
              </a:rPr>
              <a:t>LIMITATIONS OF CURRENT </a:t>
            </a:r>
          </a:p>
          <a:p>
            <a:pPr algn="ctr"/>
            <a:r>
              <a:rPr lang="en-US" sz="3500" b="1" dirty="0">
                <a:latin typeface="Arial" panose="020B0604020202020204" pitchFamily="34" charset="0"/>
                <a:cs typeface="Arial" panose="020B0604020202020204" pitchFamily="34" charset="0"/>
              </a:rPr>
              <a:t>BODY FAT ASSESSMENT METHODS</a:t>
            </a:r>
          </a:p>
        </p:txBody>
      </p:sp>
      <p:sp>
        <p:nvSpPr>
          <p:cNvPr id="31" name="Freeform 9">
            <a:extLst>
              <a:ext uri="{FF2B5EF4-FFF2-40B4-BE49-F238E27FC236}">
                <a16:creationId xmlns:a16="http://schemas.microsoft.com/office/drawing/2014/main" id="{522E84D3-B0A5-49A7-83CE-A405465CB6A4}"/>
              </a:ext>
            </a:extLst>
          </p:cNvPr>
          <p:cNvSpPr>
            <a:spLocks/>
          </p:cNvSpPr>
          <p:nvPr/>
        </p:nvSpPr>
        <p:spPr bwMode="auto">
          <a:xfrm>
            <a:off x="365581" y="2653334"/>
            <a:ext cx="3688937" cy="3567071"/>
          </a:xfrm>
          <a:custGeom>
            <a:avLst/>
            <a:gdLst>
              <a:gd name="T0" fmla="*/ 929 w 954"/>
              <a:gd name="T1" fmla="*/ 338 h 349"/>
              <a:gd name="T2" fmla="*/ 877 w 954"/>
              <a:gd name="T3" fmla="*/ 338 h 349"/>
              <a:gd name="T4" fmla="*/ 486 w 954"/>
              <a:gd name="T5" fmla="*/ 349 h 349"/>
              <a:gd name="T6" fmla="*/ 24 w 954"/>
              <a:gd name="T7" fmla="*/ 349 h 349"/>
              <a:gd name="T8" fmla="*/ 0 w 954"/>
              <a:gd name="T9" fmla="*/ 325 h 349"/>
              <a:gd name="T10" fmla="*/ 0 w 954"/>
              <a:gd name="T11" fmla="*/ 25 h 349"/>
              <a:gd name="T12" fmla="*/ 21 w 954"/>
              <a:gd name="T13" fmla="*/ 4 h 349"/>
              <a:gd name="T14" fmla="*/ 819 w 954"/>
              <a:gd name="T15" fmla="*/ 2 h 349"/>
              <a:gd name="T16" fmla="*/ 937 w 954"/>
              <a:gd name="T17" fmla="*/ 1 h 349"/>
              <a:gd name="T18" fmla="*/ 953 w 954"/>
              <a:gd name="T19" fmla="*/ 16 h 349"/>
              <a:gd name="T20" fmla="*/ 950 w 954"/>
              <a:gd name="T21" fmla="*/ 316 h 349"/>
              <a:gd name="T22" fmla="*/ 944 w 954"/>
              <a:gd name="T23" fmla="*/ 327 h 349"/>
              <a:gd name="T24" fmla="*/ 939 w 954"/>
              <a:gd name="T25" fmla="*/ 241 h 349"/>
              <a:gd name="T26" fmla="*/ 921 w 954"/>
              <a:gd name="T27" fmla="*/ 116 h 349"/>
              <a:gd name="T28" fmla="*/ 920 w 954"/>
              <a:gd name="T29" fmla="*/ 48 h 349"/>
              <a:gd name="T30" fmla="*/ 906 w 954"/>
              <a:gd name="T31" fmla="*/ 34 h 349"/>
              <a:gd name="T32" fmla="*/ 894 w 954"/>
              <a:gd name="T33" fmla="*/ 34 h 349"/>
              <a:gd name="T34" fmla="*/ 57 w 954"/>
              <a:gd name="T35" fmla="*/ 34 h 349"/>
              <a:gd name="T36" fmla="*/ 31 w 954"/>
              <a:gd name="T37" fmla="*/ 60 h 349"/>
              <a:gd name="T38" fmla="*/ 30 w 954"/>
              <a:gd name="T39" fmla="*/ 300 h 349"/>
              <a:gd name="T40" fmla="*/ 51 w 954"/>
              <a:gd name="T41" fmla="*/ 321 h 349"/>
              <a:gd name="T42" fmla="*/ 675 w 954"/>
              <a:gd name="T43" fmla="*/ 321 h 349"/>
              <a:gd name="T44" fmla="*/ 896 w 954"/>
              <a:gd name="T45" fmla="*/ 329 h 349"/>
              <a:gd name="T46" fmla="*/ 928 w 954"/>
              <a:gd name="T47" fmla="*/ 332 h 349"/>
              <a:gd name="T48" fmla="*/ 929 w 954"/>
              <a:gd name="T49"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4" h="349">
                <a:moveTo>
                  <a:pt x="929" y="338"/>
                </a:moveTo>
                <a:cubicBezTo>
                  <a:pt x="912" y="338"/>
                  <a:pt x="894" y="336"/>
                  <a:pt x="877" y="338"/>
                </a:cubicBezTo>
                <a:cubicBezTo>
                  <a:pt x="747" y="349"/>
                  <a:pt x="617" y="349"/>
                  <a:pt x="486" y="349"/>
                </a:cubicBezTo>
                <a:cubicBezTo>
                  <a:pt x="332" y="348"/>
                  <a:pt x="178" y="348"/>
                  <a:pt x="24" y="349"/>
                </a:cubicBezTo>
                <a:cubicBezTo>
                  <a:pt x="4" y="349"/>
                  <a:pt x="0" y="343"/>
                  <a:pt x="0" y="325"/>
                </a:cubicBezTo>
                <a:cubicBezTo>
                  <a:pt x="1" y="225"/>
                  <a:pt x="1" y="125"/>
                  <a:pt x="0" y="25"/>
                </a:cubicBezTo>
                <a:cubicBezTo>
                  <a:pt x="0" y="8"/>
                  <a:pt x="4" y="4"/>
                  <a:pt x="21" y="4"/>
                </a:cubicBezTo>
                <a:cubicBezTo>
                  <a:pt x="287" y="4"/>
                  <a:pt x="553" y="3"/>
                  <a:pt x="819" y="2"/>
                </a:cubicBezTo>
                <a:cubicBezTo>
                  <a:pt x="858" y="2"/>
                  <a:pt x="897" y="2"/>
                  <a:pt x="937" y="1"/>
                </a:cubicBezTo>
                <a:cubicBezTo>
                  <a:pt x="948" y="0"/>
                  <a:pt x="953" y="3"/>
                  <a:pt x="953" y="16"/>
                </a:cubicBezTo>
                <a:cubicBezTo>
                  <a:pt x="954" y="116"/>
                  <a:pt x="953" y="216"/>
                  <a:pt x="950" y="316"/>
                </a:cubicBezTo>
                <a:cubicBezTo>
                  <a:pt x="950" y="319"/>
                  <a:pt x="951" y="324"/>
                  <a:pt x="944" y="327"/>
                </a:cubicBezTo>
                <a:cubicBezTo>
                  <a:pt x="942" y="298"/>
                  <a:pt x="939" y="269"/>
                  <a:pt x="939" y="241"/>
                </a:cubicBezTo>
                <a:cubicBezTo>
                  <a:pt x="939" y="198"/>
                  <a:pt x="917" y="160"/>
                  <a:pt x="921" y="116"/>
                </a:cubicBezTo>
                <a:cubicBezTo>
                  <a:pt x="923" y="94"/>
                  <a:pt x="920" y="71"/>
                  <a:pt x="920" y="48"/>
                </a:cubicBezTo>
                <a:cubicBezTo>
                  <a:pt x="920" y="38"/>
                  <a:pt x="917" y="33"/>
                  <a:pt x="906" y="34"/>
                </a:cubicBezTo>
                <a:cubicBezTo>
                  <a:pt x="903" y="35"/>
                  <a:pt x="898" y="34"/>
                  <a:pt x="894" y="34"/>
                </a:cubicBezTo>
                <a:cubicBezTo>
                  <a:pt x="615" y="34"/>
                  <a:pt x="336" y="34"/>
                  <a:pt x="57" y="34"/>
                </a:cubicBezTo>
                <a:cubicBezTo>
                  <a:pt x="31" y="34"/>
                  <a:pt x="31" y="34"/>
                  <a:pt x="31" y="60"/>
                </a:cubicBezTo>
                <a:cubicBezTo>
                  <a:pt x="31" y="140"/>
                  <a:pt x="31" y="220"/>
                  <a:pt x="30" y="300"/>
                </a:cubicBezTo>
                <a:cubicBezTo>
                  <a:pt x="30" y="317"/>
                  <a:pt x="35" y="321"/>
                  <a:pt x="51" y="321"/>
                </a:cubicBezTo>
                <a:cubicBezTo>
                  <a:pt x="259" y="319"/>
                  <a:pt x="467" y="317"/>
                  <a:pt x="675" y="321"/>
                </a:cubicBezTo>
                <a:cubicBezTo>
                  <a:pt x="749" y="322"/>
                  <a:pt x="823" y="326"/>
                  <a:pt x="896" y="329"/>
                </a:cubicBezTo>
                <a:cubicBezTo>
                  <a:pt x="907" y="329"/>
                  <a:pt x="918" y="331"/>
                  <a:pt x="928" y="332"/>
                </a:cubicBezTo>
                <a:cubicBezTo>
                  <a:pt x="928" y="334"/>
                  <a:pt x="929" y="336"/>
                  <a:pt x="929" y="3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9">
            <a:extLst>
              <a:ext uri="{FF2B5EF4-FFF2-40B4-BE49-F238E27FC236}">
                <a16:creationId xmlns:a16="http://schemas.microsoft.com/office/drawing/2014/main" id="{75A6EFA2-E026-4638-ACEC-4D23C3BC70E2}"/>
              </a:ext>
            </a:extLst>
          </p:cNvPr>
          <p:cNvSpPr>
            <a:spLocks/>
          </p:cNvSpPr>
          <p:nvPr/>
        </p:nvSpPr>
        <p:spPr bwMode="auto">
          <a:xfrm>
            <a:off x="4227076" y="2653334"/>
            <a:ext cx="3764395" cy="3567071"/>
          </a:xfrm>
          <a:custGeom>
            <a:avLst/>
            <a:gdLst>
              <a:gd name="T0" fmla="*/ 929 w 954"/>
              <a:gd name="T1" fmla="*/ 338 h 349"/>
              <a:gd name="T2" fmla="*/ 877 w 954"/>
              <a:gd name="T3" fmla="*/ 338 h 349"/>
              <a:gd name="T4" fmla="*/ 486 w 954"/>
              <a:gd name="T5" fmla="*/ 349 h 349"/>
              <a:gd name="T6" fmla="*/ 24 w 954"/>
              <a:gd name="T7" fmla="*/ 349 h 349"/>
              <a:gd name="T8" fmla="*/ 0 w 954"/>
              <a:gd name="T9" fmla="*/ 325 h 349"/>
              <a:gd name="T10" fmla="*/ 0 w 954"/>
              <a:gd name="T11" fmla="*/ 25 h 349"/>
              <a:gd name="T12" fmla="*/ 21 w 954"/>
              <a:gd name="T13" fmla="*/ 4 h 349"/>
              <a:gd name="T14" fmla="*/ 819 w 954"/>
              <a:gd name="T15" fmla="*/ 2 h 349"/>
              <a:gd name="T16" fmla="*/ 937 w 954"/>
              <a:gd name="T17" fmla="*/ 1 h 349"/>
              <a:gd name="T18" fmla="*/ 953 w 954"/>
              <a:gd name="T19" fmla="*/ 16 h 349"/>
              <a:gd name="T20" fmla="*/ 950 w 954"/>
              <a:gd name="T21" fmla="*/ 316 h 349"/>
              <a:gd name="T22" fmla="*/ 944 w 954"/>
              <a:gd name="T23" fmla="*/ 327 h 349"/>
              <a:gd name="T24" fmla="*/ 939 w 954"/>
              <a:gd name="T25" fmla="*/ 241 h 349"/>
              <a:gd name="T26" fmla="*/ 921 w 954"/>
              <a:gd name="T27" fmla="*/ 116 h 349"/>
              <a:gd name="T28" fmla="*/ 920 w 954"/>
              <a:gd name="T29" fmla="*/ 48 h 349"/>
              <a:gd name="T30" fmla="*/ 906 w 954"/>
              <a:gd name="T31" fmla="*/ 34 h 349"/>
              <a:gd name="T32" fmla="*/ 894 w 954"/>
              <a:gd name="T33" fmla="*/ 34 h 349"/>
              <a:gd name="T34" fmla="*/ 57 w 954"/>
              <a:gd name="T35" fmla="*/ 34 h 349"/>
              <a:gd name="T36" fmla="*/ 31 w 954"/>
              <a:gd name="T37" fmla="*/ 60 h 349"/>
              <a:gd name="T38" fmla="*/ 30 w 954"/>
              <a:gd name="T39" fmla="*/ 300 h 349"/>
              <a:gd name="T40" fmla="*/ 51 w 954"/>
              <a:gd name="T41" fmla="*/ 321 h 349"/>
              <a:gd name="T42" fmla="*/ 675 w 954"/>
              <a:gd name="T43" fmla="*/ 321 h 349"/>
              <a:gd name="T44" fmla="*/ 896 w 954"/>
              <a:gd name="T45" fmla="*/ 329 h 349"/>
              <a:gd name="T46" fmla="*/ 928 w 954"/>
              <a:gd name="T47" fmla="*/ 332 h 349"/>
              <a:gd name="T48" fmla="*/ 929 w 954"/>
              <a:gd name="T49"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4" h="349">
                <a:moveTo>
                  <a:pt x="929" y="338"/>
                </a:moveTo>
                <a:cubicBezTo>
                  <a:pt x="912" y="338"/>
                  <a:pt x="894" y="336"/>
                  <a:pt x="877" y="338"/>
                </a:cubicBezTo>
                <a:cubicBezTo>
                  <a:pt x="747" y="349"/>
                  <a:pt x="617" y="349"/>
                  <a:pt x="486" y="349"/>
                </a:cubicBezTo>
                <a:cubicBezTo>
                  <a:pt x="332" y="348"/>
                  <a:pt x="178" y="348"/>
                  <a:pt x="24" y="349"/>
                </a:cubicBezTo>
                <a:cubicBezTo>
                  <a:pt x="4" y="349"/>
                  <a:pt x="0" y="343"/>
                  <a:pt x="0" y="325"/>
                </a:cubicBezTo>
                <a:cubicBezTo>
                  <a:pt x="1" y="225"/>
                  <a:pt x="1" y="125"/>
                  <a:pt x="0" y="25"/>
                </a:cubicBezTo>
                <a:cubicBezTo>
                  <a:pt x="0" y="8"/>
                  <a:pt x="4" y="4"/>
                  <a:pt x="21" y="4"/>
                </a:cubicBezTo>
                <a:cubicBezTo>
                  <a:pt x="287" y="4"/>
                  <a:pt x="553" y="3"/>
                  <a:pt x="819" y="2"/>
                </a:cubicBezTo>
                <a:cubicBezTo>
                  <a:pt x="858" y="2"/>
                  <a:pt x="897" y="2"/>
                  <a:pt x="937" y="1"/>
                </a:cubicBezTo>
                <a:cubicBezTo>
                  <a:pt x="948" y="0"/>
                  <a:pt x="953" y="3"/>
                  <a:pt x="953" y="16"/>
                </a:cubicBezTo>
                <a:cubicBezTo>
                  <a:pt x="954" y="116"/>
                  <a:pt x="953" y="216"/>
                  <a:pt x="950" y="316"/>
                </a:cubicBezTo>
                <a:cubicBezTo>
                  <a:pt x="950" y="319"/>
                  <a:pt x="951" y="324"/>
                  <a:pt x="944" y="327"/>
                </a:cubicBezTo>
                <a:cubicBezTo>
                  <a:pt x="942" y="298"/>
                  <a:pt x="939" y="269"/>
                  <a:pt x="939" y="241"/>
                </a:cubicBezTo>
                <a:cubicBezTo>
                  <a:pt x="939" y="198"/>
                  <a:pt x="917" y="160"/>
                  <a:pt x="921" y="116"/>
                </a:cubicBezTo>
                <a:cubicBezTo>
                  <a:pt x="923" y="94"/>
                  <a:pt x="920" y="71"/>
                  <a:pt x="920" y="48"/>
                </a:cubicBezTo>
                <a:cubicBezTo>
                  <a:pt x="920" y="38"/>
                  <a:pt x="917" y="33"/>
                  <a:pt x="906" y="34"/>
                </a:cubicBezTo>
                <a:cubicBezTo>
                  <a:pt x="903" y="35"/>
                  <a:pt x="898" y="34"/>
                  <a:pt x="894" y="34"/>
                </a:cubicBezTo>
                <a:cubicBezTo>
                  <a:pt x="615" y="34"/>
                  <a:pt x="336" y="34"/>
                  <a:pt x="57" y="34"/>
                </a:cubicBezTo>
                <a:cubicBezTo>
                  <a:pt x="31" y="34"/>
                  <a:pt x="31" y="34"/>
                  <a:pt x="31" y="60"/>
                </a:cubicBezTo>
                <a:cubicBezTo>
                  <a:pt x="31" y="140"/>
                  <a:pt x="31" y="220"/>
                  <a:pt x="30" y="300"/>
                </a:cubicBezTo>
                <a:cubicBezTo>
                  <a:pt x="30" y="317"/>
                  <a:pt x="35" y="321"/>
                  <a:pt x="51" y="321"/>
                </a:cubicBezTo>
                <a:cubicBezTo>
                  <a:pt x="259" y="319"/>
                  <a:pt x="467" y="317"/>
                  <a:pt x="675" y="321"/>
                </a:cubicBezTo>
                <a:cubicBezTo>
                  <a:pt x="749" y="322"/>
                  <a:pt x="823" y="326"/>
                  <a:pt x="896" y="329"/>
                </a:cubicBezTo>
                <a:cubicBezTo>
                  <a:pt x="907" y="329"/>
                  <a:pt x="918" y="331"/>
                  <a:pt x="928" y="332"/>
                </a:cubicBezTo>
                <a:cubicBezTo>
                  <a:pt x="928" y="334"/>
                  <a:pt x="929" y="336"/>
                  <a:pt x="929" y="33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9">
            <a:extLst>
              <a:ext uri="{FF2B5EF4-FFF2-40B4-BE49-F238E27FC236}">
                <a16:creationId xmlns:a16="http://schemas.microsoft.com/office/drawing/2014/main" id="{79AFA29E-55D0-4669-886B-C5B12B02C70F}"/>
              </a:ext>
            </a:extLst>
          </p:cNvPr>
          <p:cNvSpPr>
            <a:spLocks/>
          </p:cNvSpPr>
          <p:nvPr/>
        </p:nvSpPr>
        <p:spPr bwMode="auto">
          <a:xfrm>
            <a:off x="8137484" y="2639046"/>
            <a:ext cx="3767402" cy="3567071"/>
          </a:xfrm>
          <a:custGeom>
            <a:avLst/>
            <a:gdLst>
              <a:gd name="T0" fmla="*/ 929 w 954"/>
              <a:gd name="T1" fmla="*/ 338 h 349"/>
              <a:gd name="T2" fmla="*/ 877 w 954"/>
              <a:gd name="T3" fmla="*/ 338 h 349"/>
              <a:gd name="T4" fmla="*/ 486 w 954"/>
              <a:gd name="T5" fmla="*/ 349 h 349"/>
              <a:gd name="T6" fmla="*/ 24 w 954"/>
              <a:gd name="T7" fmla="*/ 349 h 349"/>
              <a:gd name="T8" fmla="*/ 0 w 954"/>
              <a:gd name="T9" fmla="*/ 325 h 349"/>
              <a:gd name="T10" fmla="*/ 0 w 954"/>
              <a:gd name="T11" fmla="*/ 25 h 349"/>
              <a:gd name="T12" fmla="*/ 21 w 954"/>
              <a:gd name="T13" fmla="*/ 4 h 349"/>
              <a:gd name="T14" fmla="*/ 819 w 954"/>
              <a:gd name="T15" fmla="*/ 2 h 349"/>
              <a:gd name="T16" fmla="*/ 937 w 954"/>
              <a:gd name="T17" fmla="*/ 1 h 349"/>
              <a:gd name="T18" fmla="*/ 953 w 954"/>
              <a:gd name="T19" fmla="*/ 16 h 349"/>
              <a:gd name="T20" fmla="*/ 950 w 954"/>
              <a:gd name="T21" fmla="*/ 316 h 349"/>
              <a:gd name="T22" fmla="*/ 944 w 954"/>
              <a:gd name="T23" fmla="*/ 327 h 349"/>
              <a:gd name="T24" fmla="*/ 939 w 954"/>
              <a:gd name="T25" fmla="*/ 241 h 349"/>
              <a:gd name="T26" fmla="*/ 921 w 954"/>
              <a:gd name="T27" fmla="*/ 116 h 349"/>
              <a:gd name="T28" fmla="*/ 920 w 954"/>
              <a:gd name="T29" fmla="*/ 48 h 349"/>
              <a:gd name="T30" fmla="*/ 906 w 954"/>
              <a:gd name="T31" fmla="*/ 34 h 349"/>
              <a:gd name="T32" fmla="*/ 894 w 954"/>
              <a:gd name="T33" fmla="*/ 34 h 349"/>
              <a:gd name="T34" fmla="*/ 57 w 954"/>
              <a:gd name="T35" fmla="*/ 34 h 349"/>
              <a:gd name="T36" fmla="*/ 31 w 954"/>
              <a:gd name="T37" fmla="*/ 60 h 349"/>
              <a:gd name="T38" fmla="*/ 30 w 954"/>
              <a:gd name="T39" fmla="*/ 300 h 349"/>
              <a:gd name="T40" fmla="*/ 51 w 954"/>
              <a:gd name="T41" fmla="*/ 321 h 349"/>
              <a:gd name="T42" fmla="*/ 675 w 954"/>
              <a:gd name="T43" fmla="*/ 321 h 349"/>
              <a:gd name="T44" fmla="*/ 896 w 954"/>
              <a:gd name="T45" fmla="*/ 329 h 349"/>
              <a:gd name="T46" fmla="*/ 928 w 954"/>
              <a:gd name="T47" fmla="*/ 332 h 349"/>
              <a:gd name="T48" fmla="*/ 929 w 954"/>
              <a:gd name="T49"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4" h="349">
                <a:moveTo>
                  <a:pt x="929" y="338"/>
                </a:moveTo>
                <a:cubicBezTo>
                  <a:pt x="912" y="338"/>
                  <a:pt x="894" y="336"/>
                  <a:pt x="877" y="338"/>
                </a:cubicBezTo>
                <a:cubicBezTo>
                  <a:pt x="747" y="349"/>
                  <a:pt x="617" y="349"/>
                  <a:pt x="486" y="349"/>
                </a:cubicBezTo>
                <a:cubicBezTo>
                  <a:pt x="332" y="348"/>
                  <a:pt x="178" y="348"/>
                  <a:pt x="24" y="349"/>
                </a:cubicBezTo>
                <a:cubicBezTo>
                  <a:pt x="4" y="349"/>
                  <a:pt x="0" y="343"/>
                  <a:pt x="0" y="325"/>
                </a:cubicBezTo>
                <a:cubicBezTo>
                  <a:pt x="1" y="225"/>
                  <a:pt x="1" y="125"/>
                  <a:pt x="0" y="25"/>
                </a:cubicBezTo>
                <a:cubicBezTo>
                  <a:pt x="0" y="8"/>
                  <a:pt x="4" y="4"/>
                  <a:pt x="21" y="4"/>
                </a:cubicBezTo>
                <a:cubicBezTo>
                  <a:pt x="287" y="4"/>
                  <a:pt x="553" y="3"/>
                  <a:pt x="819" y="2"/>
                </a:cubicBezTo>
                <a:cubicBezTo>
                  <a:pt x="858" y="2"/>
                  <a:pt x="897" y="2"/>
                  <a:pt x="937" y="1"/>
                </a:cubicBezTo>
                <a:cubicBezTo>
                  <a:pt x="948" y="0"/>
                  <a:pt x="953" y="3"/>
                  <a:pt x="953" y="16"/>
                </a:cubicBezTo>
                <a:cubicBezTo>
                  <a:pt x="954" y="116"/>
                  <a:pt x="953" y="216"/>
                  <a:pt x="950" y="316"/>
                </a:cubicBezTo>
                <a:cubicBezTo>
                  <a:pt x="950" y="319"/>
                  <a:pt x="951" y="324"/>
                  <a:pt x="944" y="327"/>
                </a:cubicBezTo>
                <a:cubicBezTo>
                  <a:pt x="942" y="298"/>
                  <a:pt x="939" y="269"/>
                  <a:pt x="939" y="241"/>
                </a:cubicBezTo>
                <a:cubicBezTo>
                  <a:pt x="939" y="198"/>
                  <a:pt x="917" y="160"/>
                  <a:pt x="921" y="116"/>
                </a:cubicBezTo>
                <a:cubicBezTo>
                  <a:pt x="923" y="94"/>
                  <a:pt x="920" y="71"/>
                  <a:pt x="920" y="48"/>
                </a:cubicBezTo>
                <a:cubicBezTo>
                  <a:pt x="920" y="38"/>
                  <a:pt x="917" y="33"/>
                  <a:pt x="906" y="34"/>
                </a:cubicBezTo>
                <a:cubicBezTo>
                  <a:pt x="903" y="35"/>
                  <a:pt x="898" y="34"/>
                  <a:pt x="894" y="34"/>
                </a:cubicBezTo>
                <a:cubicBezTo>
                  <a:pt x="615" y="34"/>
                  <a:pt x="336" y="34"/>
                  <a:pt x="57" y="34"/>
                </a:cubicBezTo>
                <a:cubicBezTo>
                  <a:pt x="31" y="34"/>
                  <a:pt x="31" y="34"/>
                  <a:pt x="31" y="60"/>
                </a:cubicBezTo>
                <a:cubicBezTo>
                  <a:pt x="31" y="140"/>
                  <a:pt x="31" y="220"/>
                  <a:pt x="30" y="300"/>
                </a:cubicBezTo>
                <a:cubicBezTo>
                  <a:pt x="30" y="317"/>
                  <a:pt x="35" y="321"/>
                  <a:pt x="51" y="321"/>
                </a:cubicBezTo>
                <a:cubicBezTo>
                  <a:pt x="259" y="319"/>
                  <a:pt x="467" y="317"/>
                  <a:pt x="675" y="321"/>
                </a:cubicBezTo>
                <a:cubicBezTo>
                  <a:pt x="749" y="322"/>
                  <a:pt x="823" y="326"/>
                  <a:pt x="896" y="329"/>
                </a:cubicBezTo>
                <a:cubicBezTo>
                  <a:pt x="907" y="329"/>
                  <a:pt x="918" y="331"/>
                  <a:pt x="928" y="332"/>
                </a:cubicBezTo>
                <a:cubicBezTo>
                  <a:pt x="928" y="334"/>
                  <a:pt x="929" y="336"/>
                  <a:pt x="929" y="33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TextBox 33">
            <a:extLst>
              <a:ext uri="{FF2B5EF4-FFF2-40B4-BE49-F238E27FC236}">
                <a16:creationId xmlns:a16="http://schemas.microsoft.com/office/drawing/2014/main" id="{BCE0539C-9E13-4A1F-9C77-CBE53712993A}"/>
              </a:ext>
            </a:extLst>
          </p:cNvPr>
          <p:cNvSpPr txBox="1"/>
          <p:nvPr/>
        </p:nvSpPr>
        <p:spPr>
          <a:xfrm>
            <a:off x="442909" y="3046612"/>
            <a:ext cx="3487359" cy="2831160"/>
          </a:xfrm>
          <a:prstGeom prst="rect">
            <a:avLst/>
          </a:prstGeom>
          <a:noFill/>
        </p:spPr>
        <p:txBody>
          <a:bodyPr wrap="square" rtlCol="0">
            <a:spAutoFit/>
          </a:bodyPr>
          <a:lstStyle/>
          <a:p>
            <a:pPr marL="285750" indent="-285750">
              <a:lnSpc>
                <a:spcPct val="114000"/>
              </a:lnSpc>
              <a:spcAft>
                <a:spcPts val="300"/>
              </a:spcAft>
              <a:buFont typeface="Arial" panose="020B0604020202020204" pitchFamily="34" charset="0"/>
              <a:buChar char="•"/>
            </a:pPr>
            <a:r>
              <a:rPr lang="en-US" sz="1700" dirty="0">
                <a:solidFill>
                  <a:schemeClr val="tx1">
                    <a:lumMod val="50000"/>
                  </a:schemeClr>
                </a:solidFill>
                <a:latin typeface="Arial" panose="020B0604020202020204" pitchFamily="34" charset="0"/>
                <a:cs typeface="Arial" panose="020B0604020202020204" pitchFamily="34" charset="0"/>
              </a:rPr>
              <a:t>Skinfold (SF) measures are the primary method used for MWW determination.</a:t>
            </a:r>
          </a:p>
          <a:p>
            <a:pPr marL="285750" indent="-285750">
              <a:lnSpc>
                <a:spcPct val="114000"/>
              </a:lnSpc>
              <a:spcAft>
                <a:spcPts val="300"/>
              </a:spcAft>
              <a:buFont typeface="Arial" panose="020B0604020202020204" pitchFamily="34" charset="0"/>
              <a:buChar char="•"/>
            </a:pPr>
            <a:r>
              <a:rPr lang="en-US" sz="1700" dirty="0">
                <a:solidFill>
                  <a:schemeClr val="tx1">
                    <a:lumMod val="50000"/>
                  </a:schemeClr>
                </a:solidFill>
                <a:latin typeface="Arial" panose="020B0604020202020204" pitchFamily="34" charset="0"/>
                <a:cs typeface="Arial" panose="020B0604020202020204" pitchFamily="34" charset="0"/>
              </a:rPr>
              <a:t>SFs can be used to test large groups of athletes in relatively short periods with affordable technology.</a:t>
            </a:r>
          </a:p>
          <a:p>
            <a:pPr marL="285750" indent="-285750">
              <a:lnSpc>
                <a:spcPct val="114000"/>
              </a:lnSpc>
              <a:spcAft>
                <a:spcPts val="300"/>
              </a:spcAft>
              <a:buFont typeface="Arial" panose="020B0604020202020204" pitchFamily="34" charset="0"/>
              <a:buChar char="•"/>
            </a:pPr>
            <a:r>
              <a:rPr lang="en-US" sz="1700" dirty="0">
                <a:solidFill>
                  <a:schemeClr val="tx1">
                    <a:lumMod val="50000"/>
                  </a:schemeClr>
                </a:solidFill>
                <a:latin typeface="Arial" panose="020B0604020202020204" pitchFamily="34" charset="0"/>
                <a:cs typeface="Arial" panose="020B0604020202020204" pitchFamily="34" charset="0"/>
              </a:rPr>
              <a:t>SF accuracy is highly variable with inexperienced assessors.</a:t>
            </a:r>
          </a:p>
        </p:txBody>
      </p:sp>
      <p:sp>
        <p:nvSpPr>
          <p:cNvPr id="35" name="TextBox 34">
            <a:extLst>
              <a:ext uri="{FF2B5EF4-FFF2-40B4-BE49-F238E27FC236}">
                <a16:creationId xmlns:a16="http://schemas.microsoft.com/office/drawing/2014/main" id="{A6E4ADBA-DB92-4850-9FBF-3823C337A4D6}"/>
              </a:ext>
            </a:extLst>
          </p:cNvPr>
          <p:cNvSpPr txBox="1"/>
          <p:nvPr/>
        </p:nvSpPr>
        <p:spPr>
          <a:xfrm>
            <a:off x="4351326" y="3041346"/>
            <a:ext cx="3492510" cy="2779864"/>
          </a:xfrm>
          <a:prstGeom prst="rect">
            <a:avLst/>
          </a:prstGeom>
          <a:noFill/>
        </p:spPr>
        <p:txBody>
          <a:bodyPr wrap="square" rtlCol="0">
            <a:spAutoFit/>
          </a:bodyPr>
          <a:lstStyle/>
          <a:p>
            <a:pPr marL="285750" indent="-285750">
              <a:lnSpc>
                <a:spcPct val="114000"/>
              </a:lnSpc>
              <a:spcAft>
                <a:spcPts val="300"/>
              </a:spcAft>
              <a:buFont typeface="Arial" panose="020B0604020202020204" pitchFamily="34" charset="0"/>
              <a:buChar char="•"/>
            </a:pPr>
            <a:r>
              <a:rPr lang="en-US" sz="1700" dirty="0">
                <a:solidFill>
                  <a:schemeClr val="tx1">
                    <a:lumMod val="50000"/>
                  </a:schemeClr>
                </a:solidFill>
                <a:latin typeface="Arial" panose="020B0604020202020204" pitchFamily="34" charset="0"/>
                <a:cs typeface="Arial" panose="020B0604020202020204" pitchFamily="34" charset="0"/>
              </a:rPr>
              <a:t>SGB-approved SF equation was developed using a multi-component criterion method and validated in Black and Caucasian nonathletes. </a:t>
            </a:r>
          </a:p>
          <a:p>
            <a:pPr marL="285750" indent="-285750">
              <a:lnSpc>
                <a:spcPct val="114000"/>
              </a:lnSpc>
              <a:spcAft>
                <a:spcPts val="300"/>
              </a:spcAft>
              <a:buFont typeface="Arial" panose="020B0604020202020204" pitchFamily="34" charset="0"/>
              <a:buChar char="•"/>
            </a:pPr>
            <a:r>
              <a:rPr lang="en-US" sz="1700" dirty="0">
                <a:solidFill>
                  <a:schemeClr val="tx1">
                    <a:lumMod val="50000"/>
                  </a:schemeClr>
                </a:solidFill>
                <a:latin typeface="Arial" panose="020B0604020202020204" pitchFamily="34" charset="0"/>
                <a:cs typeface="Arial" panose="020B0604020202020204" pitchFamily="34" charset="0"/>
              </a:rPr>
              <a:t>It has yet to be cross-validated for female wrestlers, particularly Hispanic and high school wrestlers.</a:t>
            </a:r>
          </a:p>
        </p:txBody>
      </p:sp>
      <p:sp>
        <p:nvSpPr>
          <p:cNvPr id="36" name="TextBox 35">
            <a:extLst>
              <a:ext uri="{FF2B5EF4-FFF2-40B4-BE49-F238E27FC236}">
                <a16:creationId xmlns:a16="http://schemas.microsoft.com/office/drawing/2014/main" id="{7AC1ED41-B075-4C35-8907-BB9E4AC2AC9C}"/>
              </a:ext>
            </a:extLst>
          </p:cNvPr>
          <p:cNvSpPr txBox="1"/>
          <p:nvPr/>
        </p:nvSpPr>
        <p:spPr>
          <a:xfrm>
            <a:off x="8286750" y="3041345"/>
            <a:ext cx="3462341" cy="2491708"/>
          </a:xfrm>
          <a:prstGeom prst="rect">
            <a:avLst/>
          </a:prstGeom>
          <a:noFill/>
        </p:spPr>
        <p:txBody>
          <a:bodyPr wrap="square" rtlCol="0">
            <a:spAutoFit/>
          </a:bodyPr>
          <a:lstStyle/>
          <a:p>
            <a:pPr marL="285750" indent="-285750">
              <a:lnSpc>
                <a:spcPct val="114000"/>
              </a:lnSpc>
              <a:spcAft>
                <a:spcPts val="300"/>
              </a:spcAft>
              <a:buFont typeface="Arial" panose="020B0604020202020204" pitchFamily="34" charset="0"/>
              <a:buChar char="•"/>
            </a:pPr>
            <a:r>
              <a:rPr lang="en-US" sz="1700" dirty="0">
                <a:solidFill>
                  <a:schemeClr val="tx1">
                    <a:lumMod val="50000"/>
                  </a:schemeClr>
                </a:solidFill>
                <a:latin typeface="Arial" panose="020B0604020202020204" pitchFamily="34" charset="0"/>
                <a:cs typeface="Arial" panose="020B0604020202020204" pitchFamily="34" charset="0"/>
              </a:rPr>
              <a:t>At the collegiate level, different BF assessment modes have yielded differences in MWW of up to 3.3 kg (58). </a:t>
            </a:r>
          </a:p>
          <a:p>
            <a:pPr marL="285750" indent="-285750">
              <a:lnSpc>
                <a:spcPct val="114000"/>
              </a:lnSpc>
              <a:spcAft>
                <a:spcPts val="300"/>
              </a:spcAft>
              <a:buFont typeface="Arial" panose="020B0604020202020204" pitchFamily="34" charset="0"/>
              <a:buChar char="•"/>
            </a:pPr>
            <a:r>
              <a:rPr lang="en-US" sz="1700" dirty="0">
                <a:solidFill>
                  <a:schemeClr val="tx1">
                    <a:lumMod val="50000"/>
                  </a:schemeClr>
                </a:solidFill>
                <a:latin typeface="Arial" panose="020B0604020202020204" pitchFamily="34" charset="0"/>
                <a:cs typeface="Arial" panose="020B0604020202020204" pitchFamily="34" charset="0"/>
              </a:rPr>
              <a:t>The selection BF technique and/or prediction equations can have an outsized influence on the resulting MWW values.</a:t>
            </a:r>
          </a:p>
        </p:txBody>
      </p:sp>
      <p:sp>
        <p:nvSpPr>
          <p:cNvPr id="39" name="Freeform 43">
            <a:extLst>
              <a:ext uri="{FF2B5EF4-FFF2-40B4-BE49-F238E27FC236}">
                <a16:creationId xmlns:a16="http://schemas.microsoft.com/office/drawing/2014/main" id="{AF7F315E-B39B-4256-984A-AA91C8F22BEC}"/>
              </a:ext>
            </a:extLst>
          </p:cNvPr>
          <p:cNvSpPr>
            <a:spLocks/>
          </p:cNvSpPr>
          <p:nvPr/>
        </p:nvSpPr>
        <p:spPr bwMode="auto">
          <a:xfrm flipV="1">
            <a:off x="6001150" y="1975365"/>
            <a:ext cx="189700" cy="650083"/>
          </a:xfrm>
          <a:custGeom>
            <a:avLst/>
            <a:gdLst>
              <a:gd name="T0" fmla="*/ 121 w 123"/>
              <a:gd name="T1" fmla="*/ 142 h 423"/>
              <a:gd name="T2" fmla="*/ 78 w 123"/>
              <a:gd name="T3" fmla="*/ 26 h 423"/>
              <a:gd name="T4" fmla="*/ 77 w 123"/>
              <a:gd name="T5" fmla="*/ 24 h 423"/>
              <a:gd name="T6" fmla="*/ 77 w 123"/>
              <a:gd name="T7" fmla="*/ 21 h 423"/>
              <a:gd name="T8" fmla="*/ 77 w 123"/>
              <a:gd name="T9" fmla="*/ 20 h 423"/>
              <a:gd name="T10" fmla="*/ 76 w 123"/>
              <a:gd name="T11" fmla="*/ 6 h 423"/>
              <a:gd name="T12" fmla="*/ 76 w 123"/>
              <a:gd name="T13" fmla="*/ 4 h 423"/>
              <a:gd name="T14" fmla="*/ 75 w 123"/>
              <a:gd name="T15" fmla="*/ 4 h 423"/>
              <a:gd name="T16" fmla="*/ 75 w 123"/>
              <a:gd name="T17" fmla="*/ 4 h 423"/>
              <a:gd name="T18" fmla="*/ 69 w 123"/>
              <a:gd name="T19" fmla="*/ 2 h 423"/>
              <a:gd name="T20" fmla="*/ 62 w 123"/>
              <a:gd name="T21" fmla="*/ 3 h 423"/>
              <a:gd name="T22" fmla="*/ 62 w 123"/>
              <a:gd name="T23" fmla="*/ 4 h 423"/>
              <a:gd name="T24" fmla="*/ 62 w 123"/>
              <a:gd name="T25" fmla="*/ 4 h 423"/>
              <a:gd name="T26" fmla="*/ 62 w 123"/>
              <a:gd name="T27" fmla="*/ 4 h 423"/>
              <a:gd name="T28" fmla="*/ 43 w 123"/>
              <a:gd name="T29" fmla="*/ 52 h 423"/>
              <a:gd name="T30" fmla="*/ 28 w 123"/>
              <a:gd name="T31" fmla="*/ 85 h 423"/>
              <a:gd name="T32" fmla="*/ 7 w 123"/>
              <a:gd name="T33" fmla="*/ 117 h 423"/>
              <a:gd name="T34" fmla="*/ 9 w 123"/>
              <a:gd name="T35" fmla="*/ 121 h 423"/>
              <a:gd name="T36" fmla="*/ 3 w 123"/>
              <a:gd name="T37" fmla="*/ 133 h 423"/>
              <a:gd name="T38" fmla="*/ 10 w 123"/>
              <a:gd name="T39" fmla="*/ 138 h 423"/>
              <a:gd name="T40" fmla="*/ 18 w 123"/>
              <a:gd name="T41" fmla="*/ 124 h 423"/>
              <a:gd name="T42" fmla="*/ 12 w 123"/>
              <a:gd name="T43" fmla="*/ 140 h 423"/>
              <a:gd name="T44" fmla="*/ 20 w 123"/>
              <a:gd name="T45" fmla="*/ 142 h 423"/>
              <a:gd name="T46" fmla="*/ 63 w 123"/>
              <a:gd name="T47" fmla="*/ 39 h 423"/>
              <a:gd name="T48" fmla="*/ 51 w 123"/>
              <a:gd name="T49" fmla="*/ 212 h 423"/>
              <a:gd name="T50" fmla="*/ 45 w 123"/>
              <a:gd name="T51" fmla="*/ 363 h 423"/>
              <a:gd name="T52" fmla="*/ 41 w 123"/>
              <a:gd name="T53" fmla="*/ 406 h 423"/>
              <a:gd name="T54" fmla="*/ 45 w 123"/>
              <a:gd name="T55" fmla="*/ 410 h 423"/>
              <a:gd name="T56" fmla="*/ 45 w 123"/>
              <a:gd name="T57" fmla="*/ 419 h 423"/>
              <a:gd name="T58" fmla="*/ 53 w 123"/>
              <a:gd name="T59" fmla="*/ 419 h 423"/>
              <a:gd name="T60" fmla="*/ 55 w 123"/>
              <a:gd name="T61" fmla="*/ 335 h 423"/>
              <a:gd name="T62" fmla="*/ 73 w 123"/>
              <a:gd name="T63" fmla="*/ 104 h 423"/>
              <a:gd name="T64" fmla="*/ 74 w 123"/>
              <a:gd name="T65" fmla="*/ 95 h 423"/>
              <a:gd name="T66" fmla="*/ 76 w 123"/>
              <a:gd name="T67" fmla="*/ 58 h 423"/>
              <a:gd name="T68" fmla="*/ 80 w 123"/>
              <a:gd name="T69" fmla="*/ 70 h 423"/>
              <a:gd name="T70" fmla="*/ 96 w 123"/>
              <a:gd name="T71" fmla="*/ 137 h 423"/>
              <a:gd name="T72" fmla="*/ 104 w 123"/>
              <a:gd name="T73" fmla="*/ 135 h 423"/>
              <a:gd name="T74" fmla="*/ 96 w 123"/>
              <a:gd name="T75" fmla="*/ 100 h 423"/>
              <a:gd name="T76" fmla="*/ 105 w 123"/>
              <a:gd name="T77" fmla="*/ 123 h 423"/>
              <a:gd name="T78" fmla="*/ 105 w 123"/>
              <a:gd name="T79" fmla="*/ 126 h 423"/>
              <a:gd name="T80" fmla="*/ 113 w 123"/>
              <a:gd name="T81" fmla="*/ 145 h 423"/>
              <a:gd name="T82" fmla="*/ 121 w 123"/>
              <a:gd name="T83" fmla="*/ 14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423">
                <a:moveTo>
                  <a:pt x="121" y="142"/>
                </a:moveTo>
                <a:cubicBezTo>
                  <a:pt x="107" y="103"/>
                  <a:pt x="93" y="65"/>
                  <a:pt x="78" y="26"/>
                </a:cubicBezTo>
                <a:cubicBezTo>
                  <a:pt x="78" y="25"/>
                  <a:pt x="77" y="25"/>
                  <a:pt x="77" y="24"/>
                </a:cubicBezTo>
                <a:cubicBezTo>
                  <a:pt x="77" y="23"/>
                  <a:pt x="77" y="22"/>
                  <a:pt x="77" y="21"/>
                </a:cubicBezTo>
                <a:cubicBezTo>
                  <a:pt x="77" y="21"/>
                  <a:pt x="77" y="20"/>
                  <a:pt x="77" y="20"/>
                </a:cubicBezTo>
                <a:cubicBezTo>
                  <a:pt x="77" y="15"/>
                  <a:pt x="76" y="10"/>
                  <a:pt x="76" y="6"/>
                </a:cubicBezTo>
                <a:cubicBezTo>
                  <a:pt x="76" y="6"/>
                  <a:pt x="76" y="4"/>
                  <a:pt x="76" y="4"/>
                </a:cubicBezTo>
                <a:cubicBezTo>
                  <a:pt x="76" y="4"/>
                  <a:pt x="75" y="4"/>
                  <a:pt x="75" y="4"/>
                </a:cubicBezTo>
                <a:cubicBezTo>
                  <a:pt x="75" y="4"/>
                  <a:pt x="75" y="4"/>
                  <a:pt x="75" y="4"/>
                </a:cubicBezTo>
                <a:cubicBezTo>
                  <a:pt x="74" y="1"/>
                  <a:pt x="71" y="0"/>
                  <a:pt x="69" y="2"/>
                </a:cubicBezTo>
                <a:cubicBezTo>
                  <a:pt x="67" y="0"/>
                  <a:pt x="64" y="0"/>
                  <a:pt x="62" y="3"/>
                </a:cubicBezTo>
                <a:cubicBezTo>
                  <a:pt x="62" y="3"/>
                  <a:pt x="62" y="4"/>
                  <a:pt x="62" y="4"/>
                </a:cubicBezTo>
                <a:cubicBezTo>
                  <a:pt x="62" y="4"/>
                  <a:pt x="62" y="4"/>
                  <a:pt x="62" y="4"/>
                </a:cubicBezTo>
                <a:cubicBezTo>
                  <a:pt x="62" y="4"/>
                  <a:pt x="62" y="4"/>
                  <a:pt x="62" y="4"/>
                </a:cubicBezTo>
                <a:cubicBezTo>
                  <a:pt x="55" y="20"/>
                  <a:pt x="49" y="36"/>
                  <a:pt x="43" y="52"/>
                </a:cubicBezTo>
                <a:cubicBezTo>
                  <a:pt x="38" y="63"/>
                  <a:pt x="33" y="74"/>
                  <a:pt x="28" y="85"/>
                </a:cubicBezTo>
                <a:cubicBezTo>
                  <a:pt x="22" y="96"/>
                  <a:pt x="15" y="107"/>
                  <a:pt x="7" y="117"/>
                </a:cubicBezTo>
                <a:cubicBezTo>
                  <a:pt x="6" y="119"/>
                  <a:pt x="7" y="121"/>
                  <a:pt x="9" y="121"/>
                </a:cubicBezTo>
                <a:cubicBezTo>
                  <a:pt x="7" y="125"/>
                  <a:pt x="5" y="129"/>
                  <a:pt x="3" y="133"/>
                </a:cubicBezTo>
                <a:cubicBezTo>
                  <a:pt x="0" y="138"/>
                  <a:pt x="7" y="142"/>
                  <a:pt x="10" y="138"/>
                </a:cubicBezTo>
                <a:cubicBezTo>
                  <a:pt x="13" y="133"/>
                  <a:pt x="15" y="129"/>
                  <a:pt x="18" y="124"/>
                </a:cubicBezTo>
                <a:cubicBezTo>
                  <a:pt x="16" y="129"/>
                  <a:pt x="14" y="134"/>
                  <a:pt x="12" y="140"/>
                </a:cubicBezTo>
                <a:cubicBezTo>
                  <a:pt x="10" y="145"/>
                  <a:pt x="18" y="147"/>
                  <a:pt x="20" y="142"/>
                </a:cubicBezTo>
                <a:cubicBezTo>
                  <a:pt x="34" y="108"/>
                  <a:pt x="49" y="73"/>
                  <a:pt x="63" y="39"/>
                </a:cubicBezTo>
                <a:cubicBezTo>
                  <a:pt x="58" y="96"/>
                  <a:pt x="54" y="154"/>
                  <a:pt x="51" y="212"/>
                </a:cubicBezTo>
                <a:cubicBezTo>
                  <a:pt x="48" y="262"/>
                  <a:pt x="45" y="313"/>
                  <a:pt x="45" y="363"/>
                </a:cubicBezTo>
                <a:cubicBezTo>
                  <a:pt x="44" y="377"/>
                  <a:pt x="43" y="392"/>
                  <a:pt x="41" y="406"/>
                </a:cubicBezTo>
                <a:cubicBezTo>
                  <a:pt x="41" y="408"/>
                  <a:pt x="43" y="409"/>
                  <a:pt x="45" y="410"/>
                </a:cubicBezTo>
                <a:cubicBezTo>
                  <a:pt x="45" y="413"/>
                  <a:pt x="45" y="416"/>
                  <a:pt x="45" y="419"/>
                </a:cubicBezTo>
                <a:cubicBezTo>
                  <a:pt x="45" y="423"/>
                  <a:pt x="52" y="423"/>
                  <a:pt x="53" y="419"/>
                </a:cubicBezTo>
                <a:cubicBezTo>
                  <a:pt x="54" y="391"/>
                  <a:pt x="54" y="363"/>
                  <a:pt x="55" y="335"/>
                </a:cubicBezTo>
                <a:cubicBezTo>
                  <a:pt x="61" y="258"/>
                  <a:pt x="68" y="181"/>
                  <a:pt x="73" y="104"/>
                </a:cubicBezTo>
                <a:cubicBezTo>
                  <a:pt x="74" y="95"/>
                  <a:pt x="74" y="95"/>
                  <a:pt x="74" y="95"/>
                </a:cubicBezTo>
                <a:cubicBezTo>
                  <a:pt x="74" y="83"/>
                  <a:pt x="76" y="70"/>
                  <a:pt x="76" y="58"/>
                </a:cubicBezTo>
                <a:cubicBezTo>
                  <a:pt x="77" y="62"/>
                  <a:pt x="79" y="66"/>
                  <a:pt x="80" y="70"/>
                </a:cubicBezTo>
                <a:cubicBezTo>
                  <a:pt x="85" y="92"/>
                  <a:pt x="90" y="115"/>
                  <a:pt x="96" y="137"/>
                </a:cubicBezTo>
                <a:cubicBezTo>
                  <a:pt x="97" y="143"/>
                  <a:pt x="105" y="141"/>
                  <a:pt x="104" y="135"/>
                </a:cubicBezTo>
                <a:cubicBezTo>
                  <a:pt x="102" y="123"/>
                  <a:pt x="99" y="112"/>
                  <a:pt x="96" y="100"/>
                </a:cubicBezTo>
                <a:cubicBezTo>
                  <a:pt x="99" y="108"/>
                  <a:pt x="102" y="115"/>
                  <a:pt x="105" y="123"/>
                </a:cubicBezTo>
                <a:cubicBezTo>
                  <a:pt x="105" y="124"/>
                  <a:pt x="104" y="125"/>
                  <a:pt x="105" y="126"/>
                </a:cubicBezTo>
                <a:cubicBezTo>
                  <a:pt x="107" y="132"/>
                  <a:pt x="110" y="139"/>
                  <a:pt x="113" y="145"/>
                </a:cubicBezTo>
                <a:cubicBezTo>
                  <a:pt x="115" y="150"/>
                  <a:pt x="123" y="147"/>
                  <a:pt x="121" y="142"/>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43">
            <a:extLst>
              <a:ext uri="{FF2B5EF4-FFF2-40B4-BE49-F238E27FC236}">
                <a16:creationId xmlns:a16="http://schemas.microsoft.com/office/drawing/2014/main" id="{49EC452C-DBE9-4B44-8BC4-0214FE6C3AA4}"/>
              </a:ext>
            </a:extLst>
          </p:cNvPr>
          <p:cNvSpPr>
            <a:spLocks/>
          </p:cNvSpPr>
          <p:nvPr/>
        </p:nvSpPr>
        <p:spPr bwMode="auto">
          <a:xfrm rot="18900000" flipV="1">
            <a:off x="8845458" y="1989307"/>
            <a:ext cx="189700" cy="650083"/>
          </a:xfrm>
          <a:custGeom>
            <a:avLst/>
            <a:gdLst>
              <a:gd name="T0" fmla="*/ 121 w 123"/>
              <a:gd name="T1" fmla="*/ 142 h 423"/>
              <a:gd name="T2" fmla="*/ 78 w 123"/>
              <a:gd name="T3" fmla="*/ 26 h 423"/>
              <a:gd name="T4" fmla="*/ 77 w 123"/>
              <a:gd name="T5" fmla="*/ 24 h 423"/>
              <a:gd name="T6" fmla="*/ 77 w 123"/>
              <a:gd name="T7" fmla="*/ 21 h 423"/>
              <a:gd name="T8" fmla="*/ 77 w 123"/>
              <a:gd name="T9" fmla="*/ 20 h 423"/>
              <a:gd name="T10" fmla="*/ 76 w 123"/>
              <a:gd name="T11" fmla="*/ 6 h 423"/>
              <a:gd name="T12" fmla="*/ 76 w 123"/>
              <a:gd name="T13" fmla="*/ 4 h 423"/>
              <a:gd name="T14" fmla="*/ 75 w 123"/>
              <a:gd name="T15" fmla="*/ 4 h 423"/>
              <a:gd name="T16" fmla="*/ 75 w 123"/>
              <a:gd name="T17" fmla="*/ 4 h 423"/>
              <a:gd name="T18" fmla="*/ 69 w 123"/>
              <a:gd name="T19" fmla="*/ 2 h 423"/>
              <a:gd name="T20" fmla="*/ 62 w 123"/>
              <a:gd name="T21" fmla="*/ 3 h 423"/>
              <a:gd name="T22" fmla="*/ 62 w 123"/>
              <a:gd name="T23" fmla="*/ 4 h 423"/>
              <a:gd name="T24" fmla="*/ 62 w 123"/>
              <a:gd name="T25" fmla="*/ 4 h 423"/>
              <a:gd name="T26" fmla="*/ 62 w 123"/>
              <a:gd name="T27" fmla="*/ 4 h 423"/>
              <a:gd name="T28" fmla="*/ 43 w 123"/>
              <a:gd name="T29" fmla="*/ 52 h 423"/>
              <a:gd name="T30" fmla="*/ 28 w 123"/>
              <a:gd name="T31" fmla="*/ 85 h 423"/>
              <a:gd name="T32" fmla="*/ 7 w 123"/>
              <a:gd name="T33" fmla="*/ 117 h 423"/>
              <a:gd name="T34" fmla="*/ 9 w 123"/>
              <a:gd name="T35" fmla="*/ 121 h 423"/>
              <a:gd name="T36" fmla="*/ 3 w 123"/>
              <a:gd name="T37" fmla="*/ 133 h 423"/>
              <a:gd name="T38" fmla="*/ 10 w 123"/>
              <a:gd name="T39" fmla="*/ 138 h 423"/>
              <a:gd name="T40" fmla="*/ 18 w 123"/>
              <a:gd name="T41" fmla="*/ 124 h 423"/>
              <a:gd name="T42" fmla="*/ 12 w 123"/>
              <a:gd name="T43" fmla="*/ 140 h 423"/>
              <a:gd name="T44" fmla="*/ 20 w 123"/>
              <a:gd name="T45" fmla="*/ 142 h 423"/>
              <a:gd name="T46" fmla="*/ 63 w 123"/>
              <a:gd name="T47" fmla="*/ 39 h 423"/>
              <a:gd name="T48" fmla="*/ 51 w 123"/>
              <a:gd name="T49" fmla="*/ 212 h 423"/>
              <a:gd name="T50" fmla="*/ 45 w 123"/>
              <a:gd name="T51" fmla="*/ 363 h 423"/>
              <a:gd name="T52" fmla="*/ 41 w 123"/>
              <a:gd name="T53" fmla="*/ 406 h 423"/>
              <a:gd name="T54" fmla="*/ 45 w 123"/>
              <a:gd name="T55" fmla="*/ 410 h 423"/>
              <a:gd name="T56" fmla="*/ 45 w 123"/>
              <a:gd name="T57" fmla="*/ 419 h 423"/>
              <a:gd name="T58" fmla="*/ 53 w 123"/>
              <a:gd name="T59" fmla="*/ 419 h 423"/>
              <a:gd name="T60" fmla="*/ 55 w 123"/>
              <a:gd name="T61" fmla="*/ 335 h 423"/>
              <a:gd name="T62" fmla="*/ 73 w 123"/>
              <a:gd name="T63" fmla="*/ 104 h 423"/>
              <a:gd name="T64" fmla="*/ 74 w 123"/>
              <a:gd name="T65" fmla="*/ 95 h 423"/>
              <a:gd name="T66" fmla="*/ 76 w 123"/>
              <a:gd name="T67" fmla="*/ 58 h 423"/>
              <a:gd name="T68" fmla="*/ 80 w 123"/>
              <a:gd name="T69" fmla="*/ 70 h 423"/>
              <a:gd name="T70" fmla="*/ 96 w 123"/>
              <a:gd name="T71" fmla="*/ 137 h 423"/>
              <a:gd name="T72" fmla="*/ 104 w 123"/>
              <a:gd name="T73" fmla="*/ 135 h 423"/>
              <a:gd name="T74" fmla="*/ 96 w 123"/>
              <a:gd name="T75" fmla="*/ 100 h 423"/>
              <a:gd name="T76" fmla="*/ 105 w 123"/>
              <a:gd name="T77" fmla="*/ 123 h 423"/>
              <a:gd name="T78" fmla="*/ 105 w 123"/>
              <a:gd name="T79" fmla="*/ 126 h 423"/>
              <a:gd name="T80" fmla="*/ 113 w 123"/>
              <a:gd name="T81" fmla="*/ 145 h 423"/>
              <a:gd name="T82" fmla="*/ 121 w 123"/>
              <a:gd name="T83" fmla="*/ 14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423">
                <a:moveTo>
                  <a:pt x="121" y="142"/>
                </a:moveTo>
                <a:cubicBezTo>
                  <a:pt x="107" y="103"/>
                  <a:pt x="93" y="65"/>
                  <a:pt x="78" y="26"/>
                </a:cubicBezTo>
                <a:cubicBezTo>
                  <a:pt x="78" y="25"/>
                  <a:pt x="77" y="25"/>
                  <a:pt x="77" y="24"/>
                </a:cubicBezTo>
                <a:cubicBezTo>
                  <a:pt x="77" y="23"/>
                  <a:pt x="77" y="22"/>
                  <a:pt x="77" y="21"/>
                </a:cubicBezTo>
                <a:cubicBezTo>
                  <a:pt x="77" y="21"/>
                  <a:pt x="77" y="20"/>
                  <a:pt x="77" y="20"/>
                </a:cubicBezTo>
                <a:cubicBezTo>
                  <a:pt x="77" y="15"/>
                  <a:pt x="76" y="10"/>
                  <a:pt x="76" y="6"/>
                </a:cubicBezTo>
                <a:cubicBezTo>
                  <a:pt x="76" y="6"/>
                  <a:pt x="76" y="4"/>
                  <a:pt x="76" y="4"/>
                </a:cubicBezTo>
                <a:cubicBezTo>
                  <a:pt x="76" y="4"/>
                  <a:pt x="75" y="4"/>
                  <a:pt x="75" y="4"/>
                </a:cubicBezTo>
                <a:cubicBezTo>
                  <a:pt x="75" y="4"/>
                  <a:pt x="75" y="4"/>
                  <a:pt x="75" y="4"/>
                </a:cubicBezTo>
                <a:cubicBezTo>
                  <a:pt x="74" y="1"/>
                  <a:pt x="71" y="0"/>
                  <a:pt x="69" y="2"/>
                </a:cubicBezTo>
                <a:cubicBezTo>
                  <a:pt x="67" y="0"/>
                  <a:pt x="64" y="0"/>
                  <a:pt x="62" y="3"/>
                </a:cubicBezTo>
                <a:cubicBezTo>
                  <a:pt x="62" y="3"/>
                  <a:pt x="62" y="4"/>
                  <a:pt x="62" y="4"/>
                </a:cubicBezTo>
                <a:cubicBezTo>
                  <a:pt x="62" y="4"/>
                  <a:pt x="62" y="4"/>
                  <a:pt x="62" y="4"/>
                </a:cubicBezTo>
                <a:cubicBezTo>
                  <a:pt x="62" y="4"/>
                  <a:pt x="62" y="4"/>
                  <a:pt x="62" y="4"/>
                </a:cubicBezTo>
                <a:cubicBezTo>
                  <a:pt x="55" y="20"/>
                  <a:pt x="49" y="36"/>
                  <a:pt x="43" y="52"/>
                </a:cubicBezTo>
                <a:cubicBezTo>
                  <a:pt x="38" y="63"/>
                  <a:pt x="33" y="74"/>
                  <a:pt x="28" y="85"/>
                </a:cubicBezTo>
                <a:cubicBezTo>
                  <a:pt x="22" y="96"/>
                  <a:pt x="15" y="107"/>
                  <a:pt x="7" y="117"/>
                </a:cubicBezTo>
                <a:cubicBezTo>
                  <a:pt x="6" y="119"/>
                  <a:pt x="7" y="121"/>
                  <a:pt x="9" y="121"/>
                </a:cubicBezTo>
                <a:cubicBezTo>
                  <a:pt x="7" y="125"/>
                  <a:pt x="5" y="129"/>
                  <a:pt x="3" y="133"/>
                </a:cubicBezTo>
                <a:cubicBezTo>
                  <a:pt x="0" y="138"/>
                  <a:pt x="7" y="142"/>
                  <a:pt x="10" y="138"/>
                </a:cubicBezTo>
                <a:cubicBezTo>
                  <a:pt x="13" y="133"/>
                  <a:pt x="15" y="129"/>
                  <a:pt x="18" y="124"/>
                </a:cubicBezTo>
                <a:cubicBezTo>
                  <a:pt x="16" y="129"/>
                  <a:pt x="14" y="134"/>
                  <a:pt x="12" y="140"/>
                </a:cubicBezTo>
                <a:cubicBezTo>
                  <a:pt x="10" y="145"/>
                  <a:pt x="18" y="147"/>
                  <a:pt x="20" y="142"/>
                </a:cubicBezTo>
                <a:cubicBezTo>
                  <a:pt x="34" y="108"/>
                  <a:pt x="49" y="73"/>
                  <a:pt x="63" y="39"/>
                </a:cubicBezTo>
                <a:cubicBezTo>
                  <a:pt x="58" y="96"/>
                  <a:pt x="54" y="154"/>
                  <a:pt x="51" y="212"/>
                </a:cubicBezTo>
                <a:cubicBezTo>
                  <a:pt x="48" y="262"/>
                  <a:pt x="45" y="313"/>
                  <a:pt x="45" y="363"/>
                </a:cubicBezTo>
                <a:cubicBezTo>
                  <a:pt x="44" y="377"/>
                  <a:pt x="43" y="392"/>
                  <a:pt x="41" y="406"/>
                </a:cubicBezTo>
                <a:cubicBezTo>
                  <a:pt x="41" y="408"/>
                  <a:pt x="43" y="409"/>
                  <a:pt x="45" y="410"/>
                </a:cubicBezTo>
                <a:cubicBezTo>
                  <a:pt x="45" y="413"/>
                  <a:pt x="45" y="416"/>
                  <a:pt x="45" y="419"/>
                </a:cubicBezTo>
                <a:cubicBezTo>
                  <a:pt x="45" y="423"/>
                  <a:pt x="52" y="423"/>
                  <a:pt x="53" y="419"/>
                </a:cubicBezTo>
                <a:cubicBezTo>
                  <a:pt x="54" y="391"/>
                  <a:pt x="54" y="363"/>
                  <a:pt x="55" y="335"/>
                </a:cubicBezTo>
                <a:cubicBezTo>
                  <a:pt x="61" y="258"/>
                  <a:pt x="68" y="181"/>
                  <a:pt x="73" y="104"/>
                </a:cubicBezTo>
                <a:cubicBezTo>
                  <a:pt x="74" y="95"/>
                  <a:pt x="74" y="95"/>
                  <a:pt x="74" y="95"/>
                </a:cubicBezTo>
                <a:cubicBezTo>
                  <a:pt x="74" y="83"/>
                  <a:pt x="76" y="70"/>
                  <a:pt x="76" y="58"/>
                </a:cubicBezTo>
                <a:cubicBezTo>
                  <a:pt x="77" y="62"/>
                  <a:pt x="79" y="66"/>
                  <a:pt x="80" y="70"/>
                </a:cubicBezTo>
                <a:cubicBezTo>
                  <a:pt x="85" y="92"/>
                  <a:pt x="90" y="115"/>
                  <a:pt x="96" y="137"/>
                </a:cubicBezTo>
                <a:cubicBezTo>
                  <a:pt x="97" y="143"/>
                  <a:pt x="105" y="141"/>
                  <a:pt x="104" y="135"/>
                </a:cubicBezTo>
                <a:cubicBezTo>
                  <a:pt x="102" y="123"/>
                  <a:pt x="99" y="112"/>
                  <a:pt x="96" y="100"/>
                </a:cubicBezTo>
                <a:cubicBezTo>
                  <a:pt x="99" y="108"/>
                  <a:pt x="102" y="115"/>
                  <a:pt x="105" y="123"/>
                </a:cubicBezTo>
                <a:cubicBezTo>
                  <a:pt x="105" y="124"/>
                  <a:pt x="104" y="125"/>
                  <a:pt x="105" y="126"/>
                </a:cubicBezTo>
                <a:cubicBezTo>
                  <a:pt x="107" y="132"/>
                  <a:pt x="110" y="139"/>
                  <a:pt x="113" y="145"/>
                </a:cubicBezTo>
                <a:cubicBezTo>
                  <a:pt x="115" y="150"/>
                  <a:pt x="123" y="147"/>
                  <a:pt x="121" y="142"/>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3">
            <a:extLst>
              <a:ext uri="{FF2B5EF4-FFF2-40B4-BE49-F238E27FC236}">
                <a16:creationId xmlns:a16="http://schemas.microsoft.com/office/drawing/2014/main" id="{735F4A45-B600-41FD-8C31-2EF701716E07}"/>
              </a:ext>
            </a:extLst>
          </p:cNvPr>
          <p:cNvSpPr>
            <a:spLocks/>
          </p:cNvSpPr>
          <p:nvPr/>
        </p:nvSpPr>
        <p:spPr bwMode="auto">
          <a:xfrm rot="2700000" flipV="1">
            <a:off x="2859933" y="1989308"/>
            <a:ext cx="189700" cy="650083"/>
          </a:xfrm>
          <a:custGeom>
            <a:avLst/>
            <a:gdLst>
              <a:gd name="T0" fmla="*/ 121 w 123"/>
              <a:gd name="T1" fmla="*/ 142 h 423"/>
              <a:gd name="T2" fmla="*/ 78 w 123"/>
              <a:gd name="T3" fmla="*/ 26 h 423"/>
              <a:gd name="T4" fmla="*/ 77 w 123"/>
              <a:gd name="T5" fmla="*/ 24 h 423"/>
              <a:gd name="T6" fmla="*/ 77 w 123"/>
              <a:gd name="T7" fmla="*/ 21 h 423"/>
              <a:gd name="T8" fmla="*/ 77 w 123"/>
              <a:gd name="T9" fmla="*/ 20 h 423"/>
              <a:gd name="T10" fmla="*/ 76 w 123"/>
              <a:gd name="T11" fmla="*/ 6 h 423"/>
              <a:gd name="T12" fmla="*/ 76 w 123"/>
              <a:gd name="T13" fmla="*/ 4 h 423"/>
              <a:gd name="T14" fmla="*/ 75 w 123"/>
              <a:gd name="T15" fmla="*/ 4 h 423"/>
              <a:gd name="T16" fmla="*/ 75 w 123"/>
              <a:gd name="T17" fmla="*/ 4 h 423"/>
              <a:gd name="T18" fmla="*/ 69 w 123"/>
              <a:gd name="T19" fmla="*/ 2 h 423"/>
              <a:gd name="T20" fmla="*/ 62 w 123"/>
              <a:gd name="T21" fmla="*/ 3 h 423"/>
              <a:gd name="T22" fmla="*/ 62 w 123"/>
              <a:gd name="T23" fmla="*/ 4 h 423"/>
              <a:gd name="T24" fmla="*/ 62 w 123"/>
              <a:gd name="T25" fmla="*/ 4 h 423"/>
              <a:gd name="T26" fmla="*/ 62 w 123"/>
              <a:gd name="T27" fmla="*/ 4 h 423"/>
              <a:gd name="T28" fmla="*/ 43 w 123"/>
              <a:gd name="T29" fmla="*/ 52 h 423"/>
              <a:gd name="T30" fmla="*/ 28 w 123"/>
              <a:gd name="T31" fmla="*/ 85 h 423"/>
              <a:gd name="T32" fmla="*/ 7 w 123"/>
              <a:gd name="T33" fmla="*/ 117 h 423"/>
              <a:gd name="T34" fmla="*/ 9 w 123"/>
              <a:gd name="T35" fmla="*/ 121 h 423"/>
              <a:gd name="T36" fmla="*/ 3 w 123"/>
              <a:gd name="T37" fmla="*/ 133 h 423"/>
              <a:gd name="T38" fmla="*/ 10 w 123"/>
              <a:gd name="T39" fmla="*/ 138 h 423"/>
              <a:gd name="T40" fmla="*/ 18 w 123"/>
              <a:gd name="T41" fmla="*/ 124 h 423"/>
              <a:gd name="T42" fmla="*/ 12 w 123"/>
              <a:gd name="T43" fmla="*/ 140 h 423"/>
              <a:gd name="T44" fmla="*/ 20 w 123"/>
              <a:gd name="T45" fmla="*/ 142 h 423"/>
              <a:gd name="T46" fmla="*/ 63 w 123"/>
              <a:gd name="T47" fmla="*/ 39 h 423"/>
              <a:gd name="T48" fmla="*/ 51 w 123"/>
              <a:gd name="T49" fmla="*/ 212 h 423"/>
              <a:gd name="T50" fmla="*/ 45 w 123"/>
              <a:gd name="T51" fmla="*/ 363 h 423"/>
              <a:gd name="T52" fmla="*/ 41 w 123"/>
              <a:gd name="T53" fmla="*/ 406 h 423"/>
              <a:gd name="T54" fmla="*/ 45 w 123"/>
              <a:gd name="T55" fmla="*/ 410 h 423"/>
              <a:gd name="T56" fmla="*/ 45 w 123"/>
              <a:gd name="T57" fmla="*/ 419 h 423"/>
              <a:gd name="T58" fmla="*/ 53 w 123"/>
              <a:gd name="T59" fmla="*/ 419 h 423"/>
              <a:gd name="T60" fmla="*/ 55 w 123"/>
              <a:gd name="T61" fmla="*/ 335 h 423"/>
              <a:gd name="T62" fmla="*/ 73 w 123"/>
              <a:gd name="T63" fmla="*/ 104 h 423"/>
              <a:gd name="T64" fmla="*/ 74 w 123"/>
              <a:gd name="T65" fmla="*/ 95 h 423"/>
              <a:gd name="T66" fmla="*/ 76 w 123"/>
              <a:gd name="T67" fmla="*/ 58 h 423"/>
              <a:gd name="T68" fmla="*/ 80 w 123"/>
              <a:gd name="T69" fmla="*/ 70 h 423"/>
              <a:gd name="T70" fmla="*/ 96 w 123"/>
              <a:gd name="T71" fmla="*/ 137 h 423"/>
              <a:gd name="T72" fmla="*/ 104 w 123"/>
              <a:gd name="T73" fmla="*/ 135 h 423"/>
              <a:gd name="T74" fmla="*/ 96 w 123"/>
              <a:gd name="T75" fmla="*/ 100 h 423"/>
              <a:gd name="T76" fmla="*/ 105 w 123"/>
              <a:gd name="T77" fmla="*/ 123 h 423"/>
              <a:gd name="T78" fmla="*/ 105 w 123"/>
              <a:gd name="T79" fmla="*/ 126 h 423"/>
              <a:gd name="T80" fmla="*/ 113 w 123"/>
              <a:gd name="T81" fmla="*/ 145 h 423"/>
              <a:gd name="T82" fmla="*/ 121 w 123"/>
              <a:gd name="T83" fmla="*/ 14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423">
                <a:moveTo>
                  <a:pt x="121" y="142"/>
                </a:moveTo>
                <a:cubicBezTo>
                  <a:pt x="107" y="103"/>
                  <a:pt x="93" y="65"/>
                  <a:pt x="78" y="26"/>
                </a:cubicBezTo>
                <a:cubicBezTo>
                  <a:pt x="78" y="25"/>
                  <a:pt x="77" y="25"/>
                  <a:pt x="77" y="24"/>
                </a:cubicBezTo>
                <a:cubicBezTo>
                  <a:pt x="77" y="23"/>
                  <a:pt x="77" y="22"/>
                  <a:pt x="77" y="21"/>
                </a:cubicBezTo>
                <a:cubicBezTo>
                  <a:pt x="77" y="21"/>
                  <a:pt x="77" y="20"/>
                  <a:pt x="77" y="20"/>
                </a:cubicBezTo>
                <a:cubicBezTo>
                  <a:pt x="77" y="15"/>
                  <a:pt x="76" y="10"/>
                  <a:pt x="76" y="6"/>
                </a:cubicBezTo>
                <a:cubicBezTo>
                  <a:pt x="76" y="6"/>
                  <a:pt x="76" y="4"/>
                  <a:pt x="76" y="4"/>
                </a:cubicBezTo>
                <a:cubicBezTo>
                  <a:pt x="76" y="4"/>
                  <a:pt x="75" y="4"/>
                  <a:pt x="75" y="4"/>
                </a:cubicBezTo>
                <a:cubicBezTo>
                  <a:pt x="75" y="4"/>
                  <a:pt x="75" y="4"/>
                  <a:pt x="75" y="4"/>
                </a:cubicBezTo>
                <a:cubicBezTo>
                  <a:pt x="74" y="1"/>
                  <a:pt x="71" y="0"/>
                  <a:pt x="69" y="2"/>
                </a:cubicBezTo>
                <a:cubicBezTo>
                  <a:pt x="67" y="0"/>
                  <a:pt x="64" y="0"/>
                  <a:pt x="62" y="3"/>
                </a:cubicBezTo>
                <a:cubicBezTo>
                  <a:pt x="62" y="3"/>
                  <a:pt x="62" y="4"/>
                  <a:pt x="62" y="4"/>
                </a:cubicBezTo>
                <a:cubicBezTo>
                  <a:pt x="62" y="4"/>
                  <a:pt x="62" y="4"/>
                  <a:pt x="62" y="4"/>
                </a:cubicBezTo>
                <a:cubicBezTo>
                  <a:pt x="62" y="4"/>
                  <a:pt x="62" y="4"/>
                  <a:pt x="62" y="4"/>
                </a:cubicBezTo>
                <a:cubicBezTo>
                  <a:pt x="55" y="20"/>
                  <a:pt x="49" y="36"/>
                  <a:pt x="43" y="52"/>
                </a:cubicBezTo>
                <a:cubicBezTo>
                  <a:pt x="38" y="63"/>
                  <a:pt x="33" y="74"/>
                  <a:pt x="28" y="85"/>
                </a:cubicBezTo>
                <a:cubicBezTo>
                  <a:pt x="22" y="96"/>
                  <a:pt x="15" y="107"/>
                  <a:pt x="7" y="117"/>
                </a:cubicBezTo>
                <a:cubicBezTo>
                  <a:pt x="6" y="119"/>
                  <a:pt x="7" y="121"/>
                  <a:pt x="9" y="121"/>
                </a:cubicBezTo>
                <a:cubicBezTo>
                  <a:pt x="7" y="125"/>
                  <a:pt x="5" y="129"/>
                  <a:pt x="3" y="133"/>
                </a:cubicBezTo>
                <a:cubicBezTo>
                  <a:pt x="0" y="138"/>
                  <a:pt x="7" y="142"/>
                  <a:pt x="10" y="138"/>
                </a:cubicBezTo>
                <a:cubicBezTo>
                  <a:pt x="13" y="133"/>
                  <a:pt x="15" y="129"/>
                  <a:pt x="18" y="124"/>
                </a:cubicBezTo>
                <a:cubicBezTo>
                  <a:pt x="16" y="129"/>
                  <a:pt x="14" y="134"/>
                  <a:pt x="12" y="140"/>
                </a:cubicBezTo>
                <a:cubicBezTo>
                  <a:pt x="10" y="145"/>
                  <a:pt x="18" y="147"/>
                  <a:pt x="20" y="142"/>
                </a:cubicBezTo>
                <a:cubicBezTo>
                  <a:pt x="34" y="108"/>
                  <a:pt x="49" y="73"/>
                  <a:pt x="63" y="39"/>
                </a:cubicBezTo>
                <a:cubicBezTo>
                  <a:pt x="58" y="96"/>
                  <a:pt x="54" y="154"/>
                  <a:pt x="51" y="212"/>
                </a:cubicBezTo>
                <a:cubicBezTo>
                  <a:pt x="48" y="262"/>
                  <a:pt x="45" y="313"/>
                  <a:pt x="45" y="363"/>
                </a:cubicBezTo>
                <a:cubicBezTo>
                  <a:pt x="44" y="377"/>
                  <a:pt x="43" y="392"/>
                  <a:pt x="41" y="406"/>
                </a:cubicBezTo>
                <a:cubicBezTo>
                  <a:pt x="41" y="408"/>
                  <a:pt x="43" y="409"/>
                  <a:pt x="45" y="410"/>
                </a:cubicBezTo>
                <a:cubicBezTo>
                  <a:pt x="45" y="413"/>
                  <a:pt x="45" y="416"/>
                  <a:pt x="45" y="419"/>
                </a:cubicBezTo>
                <a:cubicBezTo>
                  <a:pt x="45" y="423"/>
                  <a:pt x="52" y="423"/>
                  <a:pt x="53" y="419"/>
                </a:cubicBezTo>
                <a:cubicBezTo>
                  <a:pt x="54" y="391"/>
                  <a:pt x="54" y="363"/>
                  <a:pt x="55" y="335"/>
                </a:cubicBezTo>
                <a:cubicBezTo>
                  <a:pt x="61" y="258"/>
                  <a:pt x="68" y="181"/>
                  <a:pt x="73" y="104"/>
                </a:cubicBezTo>
                <a:cubicBezTo>
                  <a:pt x="74" y="95"/>
                  <a:pt x="74" y="95"/>
                  <a:pt x="74" y="95"/>
                </a:cubicBezTo>
                <a:cubicBezTo>
                  <a:pt x="74" y="83"/>
                  <a:pt x="76" y="70"/>
                  <a:pt x="76" y="58"/>
                </a:cubicBezTo>
                <a:cubicBezTo>
                  <a:pt x="77" y="62"/>
                  <a:pt x="79" y="66"/>
                  <a:pt x="80" y="70"/>
                </a:cubicBezTo>
                <a:cubicBezTo>
                  <a:pt x="85" y="92"/>
                  <a:pt x="90" y="115"/>
                  <a:pt x="96" y="137"/>
                </a:cubicBezTo>
                <a:cubicBezTo>
                  <a:pt x="97" y="143"/>
                  <a:pt x="105" y="141"/>
                  <a:pt x="104" y="135"/>
                </a:cubicBezTo>
                <a:cubicBezTo>
                  <a:pt x="102" y="123"/>
                  <a:pt x="99" y="112"/>
                  <a:pt x="96" y="100"/>
                </a:cubicBezTo>
                <a:cubicBezTo>
                  <a:pt x="99" y="108"/>
                  <a:pt x="102" y="115"/>
                  <a:pt x="105" y="123"/>
                </a:cubicBezTo>
                <a:cubicBezTo>
                  <a:pt x="105" y="124"/>
                  <a:pt x="104" y="125"/>
                  <a:pt x="105" y="126"/>
                </a:cubicBezTo>
                <a:cubicBezTo>
                  <a:pt x="107" y="132"/>
                  <a:pt x="110" y="139"/>
                  <a:pt x="113" y="145"/>
                </a:cubicBezTo>
                <a:cubicBezTo>
                  <a:pt x="115" y="150"/>
                  <a:pt x="123" y="147"/>
                  <a:pt x="121" y="142"/>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a:extLst>
              <a:ext uri="{FF2B5EF4-FFF2-40B4-BE49-F238E27FC236}">
                <a16:creationId xmlns:a16="http://schemas.microsoft.com/office/drawing/2014/main" id="{B43F4AD3-3583-4389-8797-898EF0FC4E24}"/>
              </a:ext>
            </a:extLst>
          </p:cNvPr>
          <p:cNvSpPr>
            <a:spLocks noGrp="1"/>
          </p:cNvSpPr>
          <p:nvPr>
            <p:ph type="sldNum" sz="quarter" idx="12"/>
          </p:nvPr>
        </p:nvSpPr>
        <p:spPr/>
        <p:txBody>
          <a:bodyPr/>
          <a:lstStyle/>
          <a:p>
            <a:fld id="{3C6DF47B-3BED-4C75-ACAB-4344E1B376FE}" type="slidenum">
              <a:rPr lang="en-US" b="1" smtClean="0">
                <a:latin typeface="Arial" panose="020B0604020202020204" pitchFamily="34" charset="0"/>
                <a:cs typeface="Arial" panose="020B0604020202020204" pitchFamily="34" charset="0"/>
              </a:rPr>
              <a:t>9</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71595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arn(inVertical)">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p:bldP spid="31" grpId="0" animBg="1"/>
      <p:bldP spid="32" grpId="0" animBg="1"/>
      <p:bldP spid="33" grpId="0" animBg="1"/>
      <p:bldP spid="34" grpId="0"/>
      <p:bldP spid="35" grpId="0"/>
      <p:bldP spid="36" grpId="0"/>
      <p:bldP spid="39" grpId="0" animBg="1"/>
      <p:bldP spid="40" grpId="0" animBg="1"/>
      <p:bldP spid="41" grpId="0" animBg="1"/>
    </p:bldLst>
  </p:timing>
</p:sld>
</file>

<file path=ppt/theme/theme1.xml><?xml version="1.0" encoding="utf-8"?>
<a:theme xmlns:a="http://schemas.openxmlformats.org/drawingml/2006/main" name="Office Theme">
  <a:themeElements>
    <a:clrScheme name="Custom 5">
      <a:dk1>
        <a:srgbClr val="3C3C3C"/>
      </a:dk1>
      <a:lt1>
        <a:srgbClr val="FFFFFF"/>
      </a:lt1>
      <a:dk2>
        <a:srgbClr val="ACACAC"/>
      </a:dk2>
      <a:lt2>
        <a:srgbClr val="FFFFFF"/>
      </a:lt2>
      <a:accent1>
        <a:srgbClr val="00303C"/>
      </a:accent1>
      <a:accent2>
        <a:srgbClr val="53C8E9"/>
      </a:accent2>
      <a:accent3>
        <a:srgbClr val="00303C"/>
      </a:accent3>
      <a:accent4>
        <a:srgbClr val="53C8E9"/>
      </a:accent4>
      <a:accent5>
        <a:srgbClr val="00303C"/>
      </a:accent5>
      <a:accent6>
        <a:srgbClr val="53C8E9"/>
      </a:accent6>
      <a:hlink>
        <a:srgbClr val="53C8E9"/>
      </a:hlink>
      <a:folHlink>
        <a:srgbClr val="00303C"/>
      </a:folHlink>
    </a:clrScheme>
    <a:fontScheme name="Custom 1">
      <a:majorFont>
        <a:latin typeface="NeueHaasGroteskDisp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Green" id="{B3CB1EA4-56D1-43FB-926B-F1332C66695F}" vid="{67D0A0C7-C22B-437F-8C3B-C519C62D4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779155-f40e-41b3-89c0-44526aeb7dfb" xsi:nil="true"/>
    <lcf76f155ced4ddcb4097134ff3c332f xmlns="9414cf8d-4b97-4737-b304-23d4f3cc3f0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DF8A6FFC61274A85370B3C9D4A7A9E" ma:contentTypeVersion="18" ma:contentTypeDescription="Create a new document." ma:contentTypeScope="" ma:versionID="dc7fc3d016fe4079077ee1ebef3d2a6e">
  <xsd:schema xmlns:xsd="http://www.w3.org/2001/XMLSchema" xmlns:xs="http://www.w3.org/2001/XMLSchema" xmlns:p="http://schemas.microsoft.com/office/2006/metadata/properties" xmlns:ns2="9414cf8d-4b97-4737-b304-23d4f3cc3f0c" xmlns:ns3="86779155-f40e-41b3-89c0-44526aeb7dfb" targetNamespace="http://schemas.microsoft.com/office/2006/metadata/properties" ma:root="true" ma:fieldsID="f0678553b2c01ebaea0aab70328e5d52" ns2:_="" ns3:_="">
    <xsd:import namespace="9414cf8d-4b97-4737-b304-23d4f3cc3f0c"/>
    <xsd:import namespace="86779155-f40e-41b3-89c0-44526aeb7d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4cf8d-4b97-4737-b304-23d4f3cc3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1b9062-ed08-46db-9a8f-f06b1d170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779155-f40e-41b3-89c0-44526aeb7d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b57b50-6fd5-463d-a6c4-314f33e13cf7}" ma:internalName="TaxCatchAll" ma:showField="CatchAllData" ma:web="86779155-f40e-41b3-89c0-44526aeb7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A4FE2-E944-4B54-9A16-F72CDE7D2DA9}">
  <ds:schemaRefs>
    <ds:schemaRef ds:uri="http://www.w3.org/XML/1998/namespace"/>
    <ds:schemaRef ds:uri="http://schemas.microsoft.com/office/2006/metadata/properties"/>
    <ds:schemaRef ds:uri="62d32067-fa9c-4ff2-be3d-0ea9608f8f66"/>
    <ds:schemaRef ds:uri="http://schemas.microsoft.com/office/2006/documentManagement/types"/>
    <ds:schemaRef ds:uri="http://purl.org/dc/terms/"/>
    <ds:schemaRef ds:uri="http://purl.org/dc/elements/1.1/"/>
    <ds:schemaRef ds:uri="62467eb7-e50d-4da0-ac01-b8e33138a579"/>
    <ds:schemaRef ds:uri="http://purl.org/dc/dcmitype/"/>
    <ds:schemaRef ds:uri="http://schemas.microsoft.com/office/infopath/2007/PartnerControls"/>
    <ds:schemaRef ds:uri="http://schemas.openxmlformats.org/package/2006/metadata/core-properties"/>
    <ds:schemaRef ds:uri="86779155-f40e-41b3-89c0-44526aeb7dfb"/>
    <ds:schemaRef ds:uri="9414cf8d-4b97-4737-b304-23d4f3cc3f0c"/>
  </ds:schemaRefs>
</ds:datastoreItem>
</file>

<file path=customXml/itemProps2.xml><?xml version="1.0" encoding="utf-8"?>
<ds:datastoreItem xmlns:ds="http://schemas.openxmlformats.org/officeDocument/2006/customXml" ds:itemID="{6913A628-7839-457D-8512-BB7D60949DE7}">
  <ds:schemaRefs>
    <ds:schemaRef ds:uri="http://schemas.microsoft.com/sharepoint/v3/contenttype/forms"/>
  </ds:schemaRefs>
</ds:datastoreItem>
</file>

<file path=customXml/itemProps3.xml><?xml version="1.0" encoding="utf-8"?>
<ds:datastoreItem xmlns:ds="http://schemas.openxmlformats.org/officeDocument/2006/customXml" ds:itemID="{7E459A18-8BF9-4830-BB42-2C766265F4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14cf8d-4b97-4737-b304-23d4f3cc3f0c"/>
    <ds:schemaRef ds:uri="86779155-f40e-41b3-89c0-44526aeb7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6060</TotalTime>
  <Words>3004</Words>
  <Application>Microsoft Office PowerPoint</Application>
  <PresentationFormat>Widescreen</PresentationFormat>
  <Paragraphs>196</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Laura Young</cp:lastModifiedBy>
  <cp:revision>107</cp:revision>
  <dcterms:created xsi:type="dcterms:W3CDTF">2019-10-16T05:45:35Z</dcterms:created>
  <dcterms:modified xsi:type="dcterms:W3CDTF">2024-08-20T16:33:26Z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0x010100D7DF8A6FFC61274A85370B3C9D4A7A9E</vt:lpwstr>
  </property>
  <property fmtid="{D5CDD505-2E9C-101B-9397-08002B2CF9AE}" pid="3" name="MediaServiceImageTags">
    <vt:lpwstr/>
  </property>
</Properties>
</file>